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70" r:id="rId8"/>
    <p:sldId id="263" r:id="rId9"/>
    <p:sldId id="271" r:id="rId10"/>
    <p:sldId id="265" r:id="rId11"/>
    <p:sldId id="272" r:id="rId12"/>
    <p:sldId id="267" r:id="rId13"/>
    <p:sldId id="268" r:id="rId14"/>
    <p:sldId id="269" r:id="rId15"/>
  </p:sldIdLst>
  <p:sldSz cx="10058400" cy="7772400"/>
  <p:notesSz cx="6858000" cy="9144000"/>
  <p:embeddedFontLst>
    <p:embeddedFont>
      <p:font typeface="Arial Nova" panose="020B0504020202020204" pitchFamily="34" charset="0"/>
      <p:regular r:id="rId17"/>
      <p:bold r:id="rId18"/>
      <p:italic r:id="rId19"/>
      <p:boldItalic r:id="rId20"/>
    </p:embeddedFont>
    <p:embeddedFont>
      <p:font typeface="Futura PT Cond" panose="020B0406020204020203" pitchFamily="34" charset="77"/>
      <p:regular r:id="rId21"/>
      <p:bold r:id="rId22"/>
    </p:embeddedFont>
    <p:embeddedFont>
      <p:font typeface="Futura PT Cond Book" panose="020B0406020204020203" pitchFamily="34" charset="77"/>
      <p:regular r:id="rId23"/>
    </p:embeddedFont>
    <p:embeddedFont>
      <p:font typeface="Lato" panose="020F0502020204030203" pitchFamily="34" charset="77"/>
      <p:regular r:id="rId24"/>
      <p:bold r:id="rId25"/>
      <p:italic r:id="rId26"/>
      <p:boldItalic r:id="rId27"/>
    </p:embeddedFont>
    <p:embeddedFont>
      <p:font typeface="Raleway" pitchFamily="2" charset="77"/>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8B3A95-6F35-4C2D-5B7B-C6103A4A367E}" v="1007" dt="2020-09-13T20:21:43.866"/>
    <p1510:client id="{462D87C8-FB15-453B-CFB4-CAF573DB3DFE}" v="50" dt="2020-09-13T20:30:52.487"/>
    <p1510:client id="{79F5EE22-3A62-4BC3-BE2D-52710567B3B1}" v="26" dt="2020-09-08T14:54:47.760"/>
    <p1510:client id="{B1600ED4-34E1-4F99-342A-64E3980491DE}" v="34" dt="2020-09-08T15:11:34.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9"/>
    <p:restoredTop sz="94673"/>
  </p:normalViewPr>
  <p:slideViewPr>
    <p:cSldViewPr snapToGrid="0">
      <p:cViewPr varScale="1">
        <p:scale>
          <a:sx n="102" d="100"/>
          <a:sy n="102" d="100"/>
        </p:scale>
        <p:origin x="2224" y="184"/>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font" Target="fonts/font5.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font" Target="fonts/font12.fntdata"/><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font" Target="fonts/font3.fntdata"/><Relationship Id="rId31" Type="http://schemas.openxmlformats.org/officeDocument/2006/relationships/font" Target="fonts/font1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font" Target="fonts/font11.fntdata"/><Relationship Id="rId30" Type="http://schemas.openxmlformats.org/officeDocument/2006/relationships/font" Target="fonts/font14.fntdata"/><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747"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9428139fd2_0_25: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9428139fd2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563fa5b6e_0_48: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9563fa5b6e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9428139fd2_0_48: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9428139fd2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0858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9563fa5b6e_0_31: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9563fa5b6e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9563fa5b6e_0_57: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9563fa5b6e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9563fa5b6e_0_63: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9563fa5b6e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428139fd2_0_15: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428139fd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9428139fd2_0_20: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9428139fd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9428139fd2_0_35: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9428139fd2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9428139fd2_0_48: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9428139fd2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9563fa5b6e_0_3: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9563fa5b6e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9428139fd2_0_48: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9428139fd2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4403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9563fa5b6e_0_16: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9563fa5b6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9428139fd2_0_48:notes"/>
          <p:cNvSpPr>
            <a:spLocks noGrp="1" noRot="1" noChangeAspect="1"/>
          </p:cNvSpPr>
          <p:nvPr>
            <p:ph type="sldImg" idx="2"/>
          </p:nvPr>
        </p:nvSpPr>
        <p:spPr>
          <a:xfrm>
            <a:off x="1209675" y="685800"/>
            <a:ext cx="44386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9428139fd2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92506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725496" y="628093"/>
            <a:ext cx="686862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725496" y="7162667"/>
            <a:ext cx="686862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67718" y="628093"/>
            <a:ext cx="20163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608898" y="952340"/>
            <a:ext cx="6964650" cy="2330133"/>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4800"/>
              <a:buNone/>
              <a:defRPr sz="5280">
                <a:solidFill>
                  <a:schemeClr val="lt1"/>
                </a:solidFill>
              </a:defRPr>
            </a:lvl1pPr>
            <a:lvl2pPr lvl="1">
              <a:spcBef>
                <a:spcPts val="0"/>
              </a:spcBef>
              <a:spcAft>
                <a:spcPts val="0"/>
              </a:spcAft>
              <a:buClr>
                <a:schemeClr val="lt1"/>
              </a:buClr>
              <a:buSzPts val="4800"/>
              <a:buNone/>
              <a:defRPr sz="5280">
                <a:solidFill>
                  <a:schemeClr val="lt1"/>
                </a:solidFill>
              </a:defRPr>
            </a:lvl2pPr>
            <a:lvl3pPr lvl="2">
              <a:spcBef>
                <a:spcPts val="0"/>
              </a:spcBef>
              <a:spcAft>
                <a:spcPts val="0"/>
              </a:spcAft>
              <a:buClr>
                <a:schemeClr val="lt1"/>
              </a:buClr>
              <a:buSzPts val="4800"/>
              <a:buNone/>
              <a:defRPr sz="5280">
                <a:solidFill>
                  <a:schemeClr val="lt1"/>
                </a:solidFill>
              </a:defRPr>
            </a:lvl3pPr>
            <a:lvl4pPr lvl="3">
              <a:spcBef>
                <a:spcPts val="0"/>
              </a:spcBef>
              <a:spcAft>
                <a:spcPts val="0"/>
              </a:spcAft>
              <a:buClr>
                <a:schemeClr val="lt1"/>
              </a:buClr>
              <a:buSzPts val="4800"/>
              <a:buNone/>
              <a:defRPr sz="5280">
                <a:solidFill>
                  <a:schemeClr val="lt1"/>
                </a:solidFill>
              </a:defRPr>
            </a:lvl4pPr>
            <a:lvl5pPr lvl="4">
              <a:spcBef>
                <a:spcPts val="0"/>
              </a:spcBef>
              <a:spcAft>
                <a:spcPts val="0"/>
              </a:spcAft>
              <a:buClr>
                <a:schemeClr val="lt1"/>
              </a:buClr>
              <a:buSzPts val="4800"/>
              <a:buNone/>
              <a:defRPr sz="5280">
                <a:solidFill>
                  <a:schemeClr val="lt1"/>
                </a:solidFill>
              </a:defRPr>
            </a:lvl5pPr>
            <a:lvl6pPr lvl="5">
              <a:spcBef>
                <a:spcPts val="0"/>
              </a:spcBef>
              <a:spcAft>
                <a:spcPts val="0"/>
              </a:spcAft>
              <a:buClr>
                <a:schemeClr val="lt1"/>
              </a:buClr>
              <a:buSzPts val="4800"/>
              <a:buNone/>
              <a:defRPr sz="5280">
                <a:solidFill>
                  <a:schemeClr val="lt1"/>
                </a:solidFill>
              </a:defRPr>
            </a:lvl6pPr>
            <a:lvl7pPr lvl="6">
              <a:spcBef>
                <a:spcPts val="0"/>
              </a:spcBef>
              <a:spcAft>
                <a:spcPts val="0"/>
              </a:spcAft>
              <a:buClr>
                <a:schemeClr val="lt1"/>
              </a:buClr>
              <a:buSzPts val="4800"/>
              <a:buNone/>
              <a:defRPr sz="5280">
                <a:solidFill>
                  <a:schemeClr val="lt1"/>
                </a:solidFill>
              </a:defRPr>
            </a:lvl7pPr>
            <a:lvl8pPr lvl="7">
              <a:spcBef>
                <a:spcPts val="0"/>
              </a:spcBef>
              <a:spcAft>
                <a:spcPts val="0"/>
              </a:spcAft>
              <a:buClr>
                <a:schemeClr val="lt1"/>
              </a:buClr>
              <a:buSzPts val="4800"/>
              <a:buNone/>
              <a:defRPr sz="5280">
                <a:solidFill>
                  <a:schemeClr val="lt1"/>
                </a:solidFill>
              </a:defRPr>
            </a:lvl8pPr>
            <a:lvl9pPr lvl="8">
              <a:spcBef>
                <a:spcPts val="0"/>
              </a:spcBef>
              <a:spcAft>
                <a:spcPts val="0"/>
              </a:spcAft>
              <a:buClr>
                <a:schemeClr val="lt1"/>
              </a:buClr>
              <a:buSzPts val="4800"/>
              <a:buNone/>
              <a:defRPr sz="5280">
                <a:solidFill>
                  <a:schemeClr val="lt1"/>
                </a:solidFill>
              </a:defRPr>
            </a:lvl9pPr>
          </a:lstStyle>
          <a:p>
            <a:endParaRPr/>
          </a:p>
        </p:txBody>
      </p:sp>
      <p:sp>
        <p:nvSpPr>
          <p:cNvPr id="14" name="Google Shape;14;p2"/>
          <p:cNvSpPr txBox="1">
            <a:spLocks noGrp="1"/>
          </p:cNvSpPr>
          <p:nvPr>
            <p:ph type="subTitle" idx="1"/>
          </p:nvPr>
        </p:nvSpPr>
        <p:spPr>
          <a:xfrm>
            <a:off x="2629294" y="4893659"/>
            <a:ext cx="6964650" cy="1876347"/>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980">
                <a:solidFill>
                  <a:schemeClr val="lt1"/>
                </a:solidFill>
              </a:defRPr>
            </a:lvl2pPr>
            <a:lvl3pPr lvl="2">
              <a:lnSpc>
                <a:spcPct val="100000"/>
              </a:lnSpc>
              <a:spcBef>
                <a:spcPts val="0"/>
              </a:spcBef>
              <a:spcAft>
                <a:spcPts val="0"/>
              </a:spcAft>
              <a:buClr>
                <a:schemeClr val="lt1"/>
              </a:buClr>
              <a:buSzPts val="1800"/>
              <a:buNone/>
              <a:defRPr sz="1980">
                <a:solidFill>
                  <a:schemeClr val="lt1"/>
                </a:solidFill>
              </a:defRPr>
            </a:lvl3pPr>
            <a:lvl4pPr lvl="3">
              <a:lnSpc>
                <a:spcPct val="100000"/>
              </a:lnSpc>
              <a:spcBef>
                <a:spcPts val="0"/>
              </a:spcBef>
              <a:spcAft>
                <a:spcPts val="0"/>
              </a:spcAft>
              <a:buClr>
                <a:schemeClr val="lt1"/>
              </a:buClr>
              <a:buSzPts val="1800"/>
              <a:buNone/>
              <a:defRPr sz="1980">
                <a:solidFill>
                  <a:schemeClr val="lt1"/>
                </a:solidFill>
              </a:defRPr>
            </a:lvl4pPr>
            <a:lvl5pPr lvl="4">
              <a:lnSpc>
                <a:spcPct val="100000"/>
              </a:lnSpc>
              <a:spcBef>
                <a:spcPts val="0"/>
              </a:spcBef>
              <a:spcAft>
                <a:spcPts val="0"/>
              </a:spcAft>
              <a:buClr>
                <a:schemeClr val="lt1"/>
              </a:buClr>
              <a:buSzPts val="1800"/>
              <a:buNone/>
              <a:defRPr sz="1980">
                <a:solidFill>
                  <a:schemeClr val="lt1"/>
                </a:solidFill>
              </a:defRPr>
            </a:lvl5pPr>
            <a:lvl6pPr lvl="5">
              <a:lnSpc>
                <a:spcPct val="100000"/>
              </a:lnSpc>
              <a:spcBef>
                <a:spcPts val="0"/>
              </a:spcBef>
              <a:spcAft>
                <a:spcPts val="0"/>
              </a:spcAft>
              <a:buClr>
                <a:schemeClr val="lt1"/>
              </a:buClr>
              <a:buSzPts val="1800"/>
              <a:buNone/>
              <a:defRPr sz="1980">
                <a:solidFill>
                  <a:schemeClr val="lt1"/>
                </a:solidFill>
              </a:defRPr>
            </a:lvl6pPr>
            <a:lvl7pPr lvl="6">
              <a:lnSpc>
                <a:spcPct val="100000"/>
              </a:lnSpc>
              <a:spcBef>
                <a:spcPts val="0"/>
              </a:spcBef>
              <a:spcAft>
                <a:spcPts val="0"/>
              </a:spcAft>
              <a:buClr>
                <a:schemeClr val="lt1"/>
              </a:buClr>
              <a:buSzPts val="1800"/>
              <a:buNone/>
              <a:defRPr sz="1980">
                <a:solidFill>
                  <a:schemeClr val="lt1"/>
                </a:solidFill>
              </a:defRPr>
            </a:lvl7pPr>
            <a:lvl8pPr lvl="7">
              <a:lnSpc>
                <a:spcPct val="100000"/>
              </a:lnSpc>
              <a:spcBef>
                <a:spcPts val="0"/>
              </a:spcBef>
              <a:spcAft>
                <a:spcPts val="0"/>
              </a:spcAft>
              <a:buClr>
                <a:schemeClr val="lt1"/>
              </a:buClr>
              <a:buSzPts val="1800"/>
              <a:buNone/>
              <a:defRPr sz="1980">
                <a:solidFill>
                  <a:schemeClr val="lt1"/>
                </a:solidFill>
              </a:defRPr>
            </a:lvl8pPr>
            <a:lvl9pPr lvl="8">
              <a:lnSpc>
                <a:spcPct val="100000"/>
              </a:lnSpc>
              <a:spcBef>
                <a:spcPts val="0"/>
              </a:spcBef>
              <a:spcAft>
                <a:spcPts val="0"/>
              </a:spcAft>
              <a:buClr>
                <a:schemeClr val="lt1"/>
              </a:buClr>
              <a:buSzPts val="1800"/>
              <a:buNone/>
              <a:defRPr sz="1980">
                <a:solidFill>
                  <a:schemeClr val="lt1"/>
                </a:solidFill>
              </a:defRPr>
            </a:lvl9pPr>
          </a:lstStyle>
          <a:p>
            <a:endParaRPr/>
          </a:p>
        </p:txBody>
      </p:sp>
      <p:sp>
        <p:nvSpPr>
          <p:cNvPr id="15" name="Google Shape;15;p2"/>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smtClean="0"/>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67720" y="7162667"/>
            <a:ext cx="912648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67720" y="628093"/>
            <a:ext cx="912648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939345" y="1971775"/>
            <a:ext cx="8179710" cy="2324693"/>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1056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939345" y="4411613"/>
            <a:ext cx="8179710" cy="1619307"/>
          </a:xfrm>
          <a:prstGeom prst="rect">
            <a:avLst/>
          </a:prstGeom>
        </p:spPr>
        <p:txBody>
          <a:bodyPr spcFirstLastPara="1" wrap="square" lIns="91425" tIns="91425" rIns="91425" bIns="91425" anchor="t" anchorCtr="0">
            <a:noAutofit/>
          </a:bodyPr>
          <a:lstStyle>
            <a:lvl1pPr marL="502920" lvl="0" indent="-377190" algn="ctr">
              <a:spcBef>
                <a:spcPts val="0"/>
              </a:spcBef>
              <a:spcAft>
                <a:spcPts val="0"/>
              </a:spcAft>
              <a:buSzPts val="1800"/>
              <a:buChar char="●"/>
              <a:defRPr/>
            </a:lvl1pPr>
            <a:lvl2pPr marL="1005840" lvl="1" indent="-349250" algn="ctr">
              <a:spcBef>
                <a:spcPts val="1760"/>
              </a:spcBef>
              <a:spcAft>
                <a:spcPts val="0"/>
              </a:spcAft>
              <a:buSzPts val="1400"/>
              <a:buChar char="○"/>
              <a:defRPr/>
            </a:lvl2pPr>
            <a:lvl3pPr marL="1508760" lvl="2" indent="-349250" algn="ctr">
              <a:spcBef>
                <a:spcPts val="1760"/>
              </a:spcBef>
              <a:spcAft>
                <a:spcPts val="0"/>
              </a:spcAft>
              <a:buSzPts val="1400"/>
              <a:buChar char="■"/>
              <a:defRPr/>
            </a:lvl3pPr>
            <a:lvl4pPr marL="2011680" lvl="3" indent="-349250" algn="ctr">
              <a:spcBef>
                <a:spcPts val="1760"/>
              </a:spcBef>
              <a:spcAft>
                <a:spcPts val="0"/>
              </a:spcAft>
              <a:buSzPts val="1400"/>
              <a:buChar char="●"/>
              <a:defRPr/>
            </a:lvl4pPr>
            <a:lvl5pPr marL="2514600" lvl="4" indent="-349250" algn="ctr">
              <a:spcBef>
                <a:spcPts val="1760"/>
              </a:spcBef>
              <a:spcAft>
                <a:spcPts val="0"/>
              </a:spcAft>
              <a:buSzPts val="1400"/>
              <a:buChar char="○"/>
              <a:defRPr/>
            </a:lvl5pPr>
            <a:lvl6pPr marL="3017520" lvl="5" indent="-349250" algn="ctr">
              <a:spcBef>
                <a:spcPts val="1760"/>
              </a:spcBef>
              <a:spcAft>
                <a:spcPts val="0"/>
              </a:spcAft>
              <a:buSzPts val="1400"/>
              <a:buChar char="■"/>
              <a:defRPr/>
            </a:lvl6pPr>
            <a:lvl7pPr marL="3520440" lvl="6" indent="-349250" algn="ctr">
              <a:spcBef>
                <a:spcPts val="1760"/>
              </a:spcBef>
              <a:spcAft>
                <a:spcPts val="0"/>
              </a:spcAft>
              <a:buSzPts val="1400"/>
              <a:buChar char="●"/>
              <a:defRPr/>
            </a:lvl7pPr>
            <a:lvl8pPr marL="4023360" lvl="7" indent="-349250" algn="ctr">
              <a:spcBef>
                <a:spcPts val="1760"/>
              </a:spcBef>
              <a:spcAft>
                <a:spcPts val="0"/>
              </a:spcAft>
              <a:buSzPts val="1400"/>
              <a:buChar char="○"/>
              <a:defRPr/>
            </a:lvl8pPr>
            <a:lvl9pPr marL="4526280" lvl="8" indent="-349250" algn="ctr">
              <a:spcBef>
                <a:spcPts val="1760"/>
              </a:spcBef>
              <a:spcAft>
                <a:spcPts val="1760"/>
              </a:spcAft>
              <a:buSzPts val="1400"/>
              <a:buChar char="■"/>
              <a:defRPr/>
            </a:lvl9pPr>
          </a:lstStyle>
          <a:p>
            <a:endParaRPr/>
          </a:p>
        </p:txBody>
      </p:sp>
      <p:sp>
        <p:nvSpPr>
          <p:cNvPr id="65" name="Google Shape;65;p11"/>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67720" y="628093"/>
            <a:ext cx="912648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67720" y="7162667"/>
            <a:ext cx="912648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47068" y="2730315"/>
            <a:ext cx="9126480" cy="2330133"/>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None/>
              <a:defRPr sz="5280">
                <a:solidFill>
                  <a:schemeClr val="lt1"/>
                </a:solidFill>
              </a:defRPr>
            </a:lvl1pPr>
            <a:lvl2pPr lvl="1" algn="ctr">
              <a:spcBef>
                <a:spcPts val="0"/>
              </a:spcBef>
              <a:spcAft>
                <a:spcPts val="0"/>
              </a:spcAft>
              <a:buClr>
                <a:schemeClr val="lt1"/>
              </a:buClr>
              <a:buSzPts val="4800"/>
              <a:buNone/>
              <a:defRPr sz="5280">
                <a:solidFill>
                  <a:schemeClr val="lt1"/>
                </a:solidFill>
              </a:defRPr>
            </a:lvl2pPr>
            <a:lvl3pPr lvl="2" algn="ctr">
              <a:spcBef>
                <a:spcPts val="0"/>
              </a:spcBef>
              <a:spcAft>
                <a:spcPts val="0"/>
              </a:spcAft>
              <a:buClr>
                <a:schemeClr val="lt1"/>
              </a:buClr>
              <a:buSzPts val="4800"/>
              <a:buNone/>
              <a:defRPr sz="5280">
                <a:solidFill>
                  <a:schemeClr val="lt1"/>
                </a:solidFill>
              </a:defRPr>
            </a:lvl3pPr>
            <a:lvl4pPr lvl="3" algn="ctr">
              <a:spcBef>
                <a:spcPts val="0"/>
              </a:spcBef>
              <a:spcAft>
                <a:spcPts val="0"/>
              </a:spcAft>
              <a:buClr>
                <a:schemeClr val="lt1"/>
              </a:buClr>
              <a:buSzPts val="4800"/>
              <a:buNone/>
              <a:defRPr sz="5280">
                <a:solidFill>
                  <a:schemeClr val="lt1"/>
                </a:solidFill>
              </a:defRPr>
            </a:lvl4pPr>
            <a:lvl5pPr lvl="4" algn="ctr">
              <a:spcBef>
                <a:spcPts val="0"/>
              </a:spcBef>
              <a:spcAft>
                <a:spcPts val="0"/>
              </a:spcAft>
              <a:buClr>
                <a:schemeClr val="lt1"/>
              </a:buClr>
              <a:buSzPts val="4800"/>
              <a:buNone/>
              <a:defRPr sz="5280">
                <a:solidFill>
                  <a:schemeClr val="lt1"/>
                </a:solidFill>
              </a:defRPr>
            </a:lvl5pPr>
            <a:lvl6pPr lvl="5" algn="ctr">
              <a:spcBef>
                <a:spcPts val="0"/>
              </a:spcBef>
              <a:spcAft>
                <a:spcPts val="0"/>
              </a:spcAft>
              <a:buClr>
                <a:schemeClr val="lt1"/>
              </a:buClr>
              <a:buSzPts val="4800"/>
              <a:buNone/>
              <a:defRPr sz="5280">
                <a:solidFill>
                  <a:schemeClr val="lt1"/>
                </a:solidFill>
              </a:defRPr>
            </a:lvl6pPr>
            <a:lvl7pPr lvl="6" algn="ctr">
              <a:spcBef>
                <a:spcPts val="0"/>
              </a:spcBef>
              <a:spcAft>
                <a:spcPts val="0"/>
              </a:spcAft>
              <a:buClr>
                <a:schemeClr val="lt1"/>
              </a:buClr>
              <a:buSzPts val="4800"/>
              <a:buNone/>
              <a:defRPr sz="5280">
                <a:solidFill>
                  <a:schemeClr val="lt1"/>
                </a:solidFill>
              </a:defRPr>
            </a:lvl7pPr>
            <a:lvl8pPr lvl="7" algn="ctr">
              <a:spcBef>
                <a:spcPts val="0"/>
              </a:spcBef>
              <a:spcAft>
                <a:spcPts val="0"/>
              </a:spcAft>
              <a:buClr>
                <a:schemeClr val="lt1"/>
              </a:buClr>
              <a:buSzPts val="4800"/>
              <a:buNone/>
              <a:defRPr sz="5280">
                <a:solidFill>
                  <a:schemeClr val="lt1"/>
                </a:solidFill>
              </a:defRPr>
            </a:lvl8pPr>
            <a:lvl9pPr lvl="8" algn="ctr">
              <a:spcBef>
                <a:spcPts val="0"/>
              </a:spcBef>
              <a:spcAft>
                <a:spcPts val="0"/>
              </a:spcAft>
              <a:buClr>
                <a:schemeClr val="lt1"/>
              </a:buClr>
              <a:buSzPts val="4800"/>
              <a:buNone/>
              <a:defRPr sz="5280">
                <a:solidFill>
                  <a:schemeClr val="lt1"/>
                </a:solidFill>
              </a:defRPr>
            </a:lvl9pPr>
          </a:lstStyle>
          <a:p>
            <a:endParaRPr/>
          </a:p>
        </p:txBody>
      </p:sp>
      <p:sp>
        <p:nvSpPr>
          <p:cNvPr id="20" name="Google Shape;20;p3"/>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725496" y="628093"/>
            <a:ext cx="686862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725496" y="7162667"/>
            <a:ext cx="686862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67718" y="628093"/>
            <a:ext cx="20163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640275" y="870324"/>
            <a:ext cx="6953760" cy="96016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651123" y="2411395"/>
            <a:ext cx="6953760" cy="4536960"/>
          </a:xfrm>
          <a:prstGeom prst="rect">
            <a:avLst/>
          </a:prstGeom>
        </p:spPr>
        <p:txBody>
          <a:bodyPr spcFirstLastPara="1" wrap="square" lIns="91425" tIns="91425" rIns="91425" bIns="91425" anchor="t" anchorCtr="0">
            <a:noAutofit/>
          </a:bodyPr>
          <a:lstStyle>
            <a:lvl1pPr marL="502920" lvl="0" indent="-377190">
              <a:spcBef>
                <a:spcPts val="0"/>
              </a:spcBef>
              <a:spcAft>
                <a:spcPts val="0"/>
              </a:spcAft>
              <a:buSzPts val="1800"/>
              <a:buChar char="●"/>
              <a:defRPr/>
            </a:lvl1pPr>
            <a:lvl2pPr marL="1005840" lvl="1" indent="-349250">
              <a:spcBef>
                <a:spcPts val="1760"/>
              </a:spcBef>
              <a:spcAft>
                <a:spcPts val="0"/>
              </a:spcAft>
              <a:buSzPts val="1400"/>
              <a:buChar char="○"/>
              <a:defRPr/>
            </a:lvl2pPr>
            <a:lvl3pPr marL="1508760" lvl="2" indent="-349250">
              <a:spcBef>
                <a:spcPts val="1760"/>
              </a:spcBef>
              <a:spcAft>
                <a:spcPts val="0"/>
              </a:spcAft>
              <a:buSzPts val="1400"/>
              <a:buChar char="■"/>
              <a:defRPr/>
            </a:lvl3pPr>
            <a:lvl4pPr marL="2011680" lvl="3" indent="-349250">
              <a:spcBef>
                <a:spcPts val="1760"/>
              </a:spcBef>
              <a:spcAft>
                <a:spcPts val="0"/>
              </a:spcAft>
              <a:buSzPts val="1400"/>
              <a:buChar char="●"/>
              <a:defRPr/>
            </a:lvl4pPr>
            <a:lvl5pPr marL="2514600" lvl="4" indent="-349250">
              <a:spcBef>
                <a:spcPts val="1760"/>
              </a:spcBef>
              <a:spcAft>
                <a:spcPts val="0"/>
              </a:spcAft>
              <a:buSzPts val="1400"/>
              <a:buChar char="○"/>
              <a:defRPr/>
            </a:lvl5pPr>
            <a:lvl6pPr marL="3017520" lvl="5" indent="-349250">
              <a:spcBef>
                <a:spcPts val="1760"/>
              </a:spcBef>
              <a:spcAft>
                <a:spcPts val="0"/>
              </a:spcAft>
              <a:buSzPts val="1400"/>
              <a:buChar char="■"/>
              <a:defRPr/>
            </a:lvl6pPr>
            <a:lvl7pPr marL="3520440" lvl="6" indent="-349250">
              <a:spcBef>
                <a:spcPts val="1760"/>
              </a:spcBef>
              <a:spcAft>
                <a:spcPts val="0"/>
              </a:spcAft>
              <a:buSzPts val="1400"/>
              <a:buChar char="●"/>
              <a:defRPr/>
            </a:lvl7pPr>
            <a:lvl8pPr marL="4023360" lvl="7" indent="-349250">
              <a:spcBef>
                <a:spcPts val="1760"/>
              </a:spcBef>
              <a:spcAft>
                <a:spcPts val="0"/>
              </a:spcAft>
              <a:buSzPts val="1400"/>
              <a:buChar char="○"/>
              <a:defRPr/>
            </a:lvl8pPr>
            <a:lvl9pPr marL="4526280" lvl="8" indent="-349250">
              <a:spcBef>
                <a:spcPts val="1760"/>
              </a:spcBef>
              <a:spcAft>
                <a:spcPts val="1760"/>
              </a:spcAft>
              <a:buSzPts val="1400"/>
              <a:buChar char="■"/>
              <a:defRPr/>
            </a:lvl9pPr>
          </a:lstStyle>
          <a:p>
            <a:endParaRPr/>
          </a:p>
        </p:txBody>
      </p:sp>
      <p:sp>
        <p:nvSpPr>
          <p:cNvPr id="27" name="Google Shape;27;p4"/>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725496" y="628093"/>
            <a:ext cx="686862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725496" y="7162667"/>
            <a:ext cx="686862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67718" y="628093"/>
            <a:ext cx="20163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640275" y="870324"/>
            <a:ext cx="6953760" cy="96016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640333" y="2421820"/>
            <a:ext cx="3378540" cy="4536960"/>
          </a:xfrm>
          <a:prstGeom prst="rect">
            <a:avLst/>
          </a:prstGeom>
        </p:spPr>
        <p:txBody>
          <a:bodyPr spcFirstLastPara="1" wrap="square" lIns="91425" tIns="91425" rIns="91425" bIns="91425" anchor="t" anchorCtr="0">
            <a:noAutofit/>
          </a:bodyPr>
          <a:lstStyle>
            <a:lvl1pPr marL="502920" lvl="0" indent="-349250">
              <a:spcBef>
                <a:spcPts val="0"/>
              </a:spcBef>
              <a:spcAft>
                <a:spcPts val="0"/>
              </a:spcAft>
              <a:buSzPts val="1400"/>
              <a:buChar char="●"/>
              <a:defRPr sz="1540"/>
            </a:lvl1pPr>
            <a:lvl2pPr marL="1005840" lvl="1" indent="-335280">
              <a:spcBef>
                <a:spcPts val="1760"/>
              </a:spcBef>
              <a:spcAft>
                <a:spcPts val="0"/>
              </a:spcAft>
              <a:buSzPts val="1200"/>
              <a:buChar char="○"/>
              <a:defRPr sz="1320"/>
            </a:lvl2pPr>
            <a:lvl3pPr marL="1508760" lvl="2" indent="-335280">
              <a:spcBef>
                <a:spcPts val="1760"/>
              </a:spcBef>
              <a:spcAft>
                <a:spcPts val="0"/>
              </a:spcAft>
              <a:buSzPts val="1200"/>
              <a:buChar char="■"/>
              <a:defRPr sz="1320"/>
            </a:lvl3pPr>
            <a:lvl4pPr marL="2011680" lvl="3" indent="-335280">
              <a:spcBef>
                <a:spcPts val="1760"/>
              </a:spcBef>
              <a:spcAft>
                <a:spcPts val="0"/>
              </a:spcAft>
              <a:buSzPts val="1200"/>
              <a:buChar char="●"/>
              <a:defRPr sz="1320"/>
            </a:lvl4pPr>
            <a:lvl5pPr marL="2514600" lvl="4" indent="-335280">
              <a:spcBef>
                <a:spcPts val="1760"/>
              </a:spcBef>
              <a:spcAft>
                <a:spcPts val="0"/>
              </a:spcAft>
              <a:buSzPts val="1200"/>
              <a:buChar char="○"/>
              <a:defRPr sz="1320"/>
            </a:lvl5pPr>
            <a:lvl6pPr marL="3017520" lvl="5" indent="-335280">
              <a:spcBef>
                <a:spcPts val="1760"/>
              </a:spcBef>
              <a:spcAft>
                <a:spcPts val="0"/>
              </a:spcAft>
              <a:buSzPts val="1200"/>
              <a:buChar char="■"/>
              <a:defRPr sz="1320"/>
            </a:lvl6pPr>
            <a:lvl7pPr marL="3520440" lvl="6" indent="-335280">
              <a:spcBef>
                <a:spcPts val="1760"/>
              </a:spcBef>
              <a:spcAft>
                <a:spcPts val="0"/>
              </a:spcAft>
              <a:buSzPts val="1200"/>
              <a:buChar char="●"/>
              <a:defRPr sz="1320"/>
            </a:lvl7pPr>
            <a:lvl8pPr marL="4023360" lvl="7" indent="-335280">
              <a:spcBef>
                <a:spcPts val="1760"/>
              </a:spcBef>
              <a:spcAft>
                <a:spcPts val="0"/>
              </a:spcAft>
              <a:buSzPts val="1200"/>
              <a:buChar char="○"/>
              <a:defRPr sz="1320"/>
            </a:lvl8pPr>
            <a:lvl9pPr marL="4526280" lvl="8" indent="-335280">
              <a:spcBef>
                <a:spcPts val="1760"/>
              </a:spcBef>
              <a:spcAft>
                <a:spcPts val="1760"/>
              </a:spcAft>
              <a:buSzPts val="1200"/>
              <a:buChar char="■"/>
              <a:defRPr sz="1320"/>
            </a:lvl9pPr>
          </a:lstStyle>
          <a:p>
            <a:endParaRPr/>
          </a:p>
        </p:txBody>
      </p:sp>
      <p:sp>
        <p:nvSpPr>
          <p:cNvPr id="34" name="Google Shape;34;p5"/>
          <p:cNvSpPr txBox="1">
            <a:spLocks noGrp="1"/>
          </p:cNvSpPr>
          <p:nvPr>
            <p:ph type="body" idx="2"/>
          </p:nvPr>
        </p:nvSpPr>
        <p:spPr>
          <a:xfrm>
            <a:off x="6215629" y="2421820"/>
            <a:ext cx="3378540" cy="4536960"/>
          </a:xfrm>
          <a:prstGeom prst="rect">
            <a:avLst/>
          </a:prstGeom>
        </p:spPr>
        <p:txBody>
          <a:bodyPr spcFirstLastPara="1" wrap="square" lIns="91425" tIns="91425" rIns="91425" bIns="91425" anchor="t" anchorCtr="0">
            <a:noAutofit/>
          </a:bodyPr>
          <a:lstStyle>
            <a:lvl1pPr marL="502920" lvl="0" indent="-349250">
              <a:spcBef>
                <a:spcPts val="0"/>
              </a:spcBef>
              <a:spcAft>
                <a:spcPts val="0"/>
              </a:spcAft>
              <a:buSzPts val="1400"/>
              <a:buChar char="●"/>
              <a:defRPr sz="1540"/>
            </a:lvl1pPr>
            <a:lvl2pPr marL="1005840" lvl="1" indent="-335280">
              <a:spcBef>
                <a:spcPts val="1760"/>
              </a:spcBef>
              <a:spcAft>
                <a:spcPts val="0"/>
              </a:spcAft>
              <a:buSzPts val="1200"/>
              <a:buChar char="○"/>
              <a:defRPr sz="1320"/>
            </a:lvl2pPr>
            <a:lvl3pPr marL="1508760" lvl="2" indent="-335280">
              <a:spcBef>
                <a:spcPts val="1760"/>
              </a:spcBef>
              <a:spcAft>
                <a:spcPts val="0"/>
              </a:spcAft>
              <a:buSzPts val="1200"/>
              <a:buChar char="■"/>
              <a:defRPr sz="1320"/>
            </a:lvl3pPr>
            <a:lvl4pPr marL="2011680" lvl="3" indent="-335280">
              <a:spcBef>
                <a:spcPts val="1760"/>
              </a:spcBef>
              <a:spcAft>
                <a:spcPts val="0"/>
              </a:spcAft>
              <a:buSzPts val="1200"/>
              <a:buChar char="●"/>
              <a:defRPr sz="1320"/>
            </a:lvl4pPr>
            <a:lvl5pPr marL="2514600" lvl="4" indent="-335280">
              <a:spcBef>
                <a:spcPts val="1760"/>
              </a:spcBef>
              <a:spcAft>
                <a:spcPts val="0"/>
              </a:spcAft>
              <a:buSzPts val="1200"/>
              <a:buChar char="○"/>
              <a:defRPr sz="1320"/>
            </a:lvl5pPr>
            <a:lvl6pPr marL="3017520" lvl="5" indent="-335280">
              <a:spcBef>
                <a:spcPts val="1760"/>
              </a:spcBef>
              <a:spcAft>
                <a:spcPts val="0"/>
              </a:spcAft>
              <a:buSzPts val="1200"/>
              <a:buChar char="■"/>
              <a:defRPr sz="1320"/>
            </a:lvl6pPr>
            <a:lvl7pPr marL="3520440" lvl="6" indent="-335280">
              <a:spcBef>
                <a:spcPts val="1760"/>
              </a:spcBef>
              <a:spcAft>
                <a:spcPts val="0"/>
              </a:spcAft>
              <a:buSzPts val="1200"/>
              <a:buChar char="●"/>
              <a:defRPr sz="1320"/>
            </a:lvl7pPr>
            <a:lvl8pPr marL="4023360" lvl="7" indent="-335280">
              <a:spcBef>
                <a:spcPts val="1760"/>
              </a:spcBef>
              <a:spcAft>
                <a:spcPts val="0"/>
              </a:spcAft>
              <a:buSzPts val="1200"/>
              <a:buChar char="○"/>
              <a:defRPr sz="1320"/>
            </a:lvl8pPr>
            <a:lvl9pPr marL="4526280" lvl="8" indent="-335280">
              <a:spcBef>
                <a:spcPts val="1760"/>
              </a:spcBef>
              <a:spcAft>
                <a:spcPts val="1760"/>
              </a:spcAft>
              <a:buSzPts val="1200"/>
              <a:buChar char="■"/>
              <a:defRPr sz="1320"/>
            </a:lvl9pPr>
          </a:lstStyle>
          <a:p>
            <a:endParaRPr/>
          </a:p>
        </p:txBody>
      </p:sp>
      <p:sp>
        <p:nvSpPr>
          <p:cNvPr id="35" name="Google Shape;35;p5"/>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33630" y="621935"/>
            <a:ext cx="9372660" cy="966507"/>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8" name="Google Shape;38;p6"/>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67718" y="628093"/>
            <a:ext cx="20163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51450" y="1415306"/>
            <a:ext cx="3088800" cy="1141947"/>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640"/>
            </a:lvl1pPr>
            <a:lvl2pPr lvl="1">
              <a:spcBef>
                <a:spcPts val="0"/>
              </a:spcBef>
              <a:spcAft>
                <a:spcPts val="0"/>
              </a:spcAft>
              <a:buSzPts val="2400"/>
              <a:buNone/>
              <a:defRPr sz="2640"/>
            </a:lvl2pPr>
            <a:lvl3pPr lvl="2">
              <a:spcBef>
                <a:spcPts val="0"/>
              </a:spcBef>
              <a:spcAft>
                <a:spcPts val="0"/>
              </a:spcAft>
              <a:buSzPts val="2400"/>
              <a:buNone/>
              <a:defRPr sz="2640"/>
            </a:lvl3pPr>
            <a:lvl4pPr lvl="3">
              <a:spcBef>
                <a:spcPts val="0"/>
              </a:spcBef>
              <a:spcAft>
                <a:spcPts val="0"/>
              </a:spcAft>
              <a:buSzPts val="2400"/>
              <a:buNone/>
              <a:defRPr sz="2640"/>
            </a:lvl4pPr>
            <a:lvl5pPr lvl="4">
              <a:spcBef>
                <a:spcPts val="0"/>
              </a:spcBef>
              <a:spcAft>
                <a:spcPts val="0"/>
              </a:spcAft>
              <a:buSzPts val="2400"/>
              <a:buNone/>
              <a:defRPr sz="2640"/>
            </a:lvl5pPr>
            <a:lvl6pPr lvl="5">
              <a:spcBef>
                <a:spcPts val="0"/>
              </a:spcBef>
              <a:spcAft>
                <a:spcPts val="0"/>
              </a:spcAft>
              <a:buSzPts val="2400"/>
              <a:buNone/>
              <a:defRPr sz="2640"/>
            </a:lvl6pPr>
            <a:lvl7pPr lvl="6">
              <a:spcBef>
                <a:spcPts val="0"/>
              </a:spcBef>
              <a:spcAft>
                <a:spcPts val="0"/>
              </a:spcAft>
              <a:buSzPts val="2400"/>
              <a:buNone/>
              <a:defRPr sz="2640"/>
            </a:lvl7pPr>
            <a:lvl8pPr lvl="7">
              <a:spcBef>
                <a:spcPts val="0"/>
              </a:spcBef>
              <a:spcAft>
                <a:spcPts val="0"/>
              </a:spcAft>
              <a:buSzPts val="2400"/>
              <a:buNone/>
              <a:defRPr sz="2640"/>
            </a:lvl8pPr>
            <a:lvl9pPr lvl="8">
              <a:spcBef>
                <a:spcPts val="0"/>
              </a:spcBef>
              <a:spcAft>
                <a:spcPts val="0"/>
              </a:spcAft>
              <a:buSzPts val="2400"/>
              <a:buNone/>
              <a:defRPr sz="2640"/>
            </a:lvl9pPr>
          </a:lstStyle>
          <a:p>
            <a:endParaRPr/>
          </a:p>
        </p:txBody>
      </p:sp>
      <p:sp>
        <p:nvSpPr>
          <p:cNvPr id="42" name="Google Shape;42;p7"/>
          <p:cNvSpPr txBox="1">
            <a:spLocks noGrp="1"/>
          </p:cNvSpPr>
          <p:nvPr>
            <p:ph type="body" idx="1"/>
          </p:nvPr>
        </p:nvSpPr>
        <p:spPr>
          <a:xfrm>
            <a:off x="351450" y="2790726"/>
            <a:ext cx="3088800" cy="4240480"/>
          </a:xfrm>
          <a:prstGeom prst="rect">
            <a:avLst/>
          </a:prstGeom>
        </p:spPr>
        <p:txBody>
          <a:bodyPr spcFirstLastPara="1" wrap="square" lIns="91425" tIns="91425" rIns="91425" bIns="91425" anchor="t" anchorCtr="0">
            <a:noAutofit/>
          </a:bodyPr>
          <a:lstStyle>
            <a:lvl1pPr marL="502920" lvl="0" indent="-335280">
              <a:spcBef>
                <a:spcPts val="0"/>
              </a:spcBef>
              <a:spcAft>
                <a:spcPts val="0"/>
              </a:spcAft>
              <a:buSzPts val="1200"/>
              <a:buChar char="●"/>
              <a:defRPr sz="1320"/>
            </a:lvl1pPr>
            <a:lvl2pPr marL="1005840" lvl="1" indent="-335280">
              <a:spcBef>
                <a:spcPts val="1760"/>
              </a:spcBef>
              <a:spcAft>
                <a:spcPts val="0"/>
              </a:spcAft>
              <a:buSzPts val="1200"/>
              <a:buChar char="○"/>
              <a:defRPr sz="1320"/>
            </a:lvl2pPr>
            <a:lvl3pPr marL="1508760" lvl="2" indent="-335280">
              <a:spcBef>
                <a:spcPts val="1760"/>
              </a:spcBef>
              <a:spcAft>
                <a:spcPts val="0"/>
              </a:spcAft>
              <a:buSzPts val="1200"/>
              <a:buChar char="■"/>
              <a:defRPr sz="1320"/>
            </a:lvl3pPr>
            <a:lvl4pPr marL="2011680" lvl="3" indent="-335280">
              <a:spcBef>
                <a:spcPts val="1760"/>
              </a:spcBef>
              <a:spcAft>
                <a:spcPts val="0"/>
              </a:spcAft>
              <a:buSzPts val="1200"/>
              <a:buChar char="●"/>
              <a:defRPr sz="1320"/>
            </a:lvl4pPr>
            <a:lvl5pPr marL="2514600" lvl="4" indent="-335280">
              <a:spcBef>
                <a:spcPts val="1760"/>
              </a:spcBef>
              <a:spcAft>
                <a:spcPts val="0"/>
              </a:spcAft>
              <a:buSzPts val="1200"/>
              <a:buChar char="○"/>
              <a:defRPr sz="1320"/>
            </a:lvl5pPr>
            <a:lvl6pPr marL="3017520" lvl="5" indent="-335280">
              <a:spcBef>
                <a:spcPts val="1760"/>
              </a:spcBef>
              <a:spcAft>
                <a:spcPts val="0"/>
              </a:spcAft>
              <a:buSzPts val="1200"/>
              <a:buChar char="■"/>
              <a:defRPr sz="1320"/>
            </a:lvl6pPr>
            <a:lvl7pPr marL="3520440" lvl="6" indent="-335280">
              <a:spcBef>
                <a:spcPts val="1760"/>
              </a:spcBef>
              <a:spcAft>
                <a:spcPts val="0"/>
              </a:spcAft>
              <a:buSzPts val="1200"/>
              <a:buChar char="●"/>
              <a:defRPr sz="1320"/>
            </a:lvl7pPr>
            <a:lvl8pPr marL="4023360" lvl="7" indent="-335280">
              <a:spcBef>
                <a:spcPts val="1760"/>
              </a:spcBef>
              <a:spcAft>
                <a:spcPts val="0"/>
              </a:spcAft>
              <a:buSzPts val="1200"/>
              <a:buChar char="○"/>
              <a:defRPr sz="1320"/>
            </a:lvl8pPr>
            <a:lvl9pPr marL="4526280" lvl="8" indent="-335280">
              <a:spcBef>
                <a:spcPts val="1760"/>
              </a:spcBef>
              <a:spcAft>
                <a:spcPts val="1760"/>
              </a:spcAft>
              <a:buSzPts val="1200"/>
              <a:buChar char="■"/>
              <a:defRPr sz="1320"/>
            </a:lvl9pPr>
          </a:lstStyle>
          <a:p>
            <a:endParaRPr/>
          </a:p>
        </p:txBody>
      </p:sp>
      <p:sp>
        <p:nvSpPr>
          <p:cNvPr id="43" name="Google Shape;43;p7"/>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67718" y="628093"/>
            <a:ext cx="20163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311413" y="1076124"/>
            <a:ext cx="6868620" cy="5795867"/>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5280">
                <a:solidFill>
                  <a:schemeClr val="lt1"/>
                </a:solidFill>
              </a:defRPr>
            </a:lvl1pPr>
            <a:lvl2pPr lvl="1">
              <a:spcBef>
                <a:spcPts val="0"/>
              </a:spcBef>
              <a:spcAft>
                <a:spcPts val="0"/>
              </a:spcAft>
              <a:buClr>
                <a:schemeClr val="lt1"/>
              </a:buClr>
              <a:buSzPts val="4800"/>
              <a:buNone/>
              <a:defRPr sz="5280">
                <a:solidFill>
                  <a:schemeClr val="lt1"/>
                </a:solidFill>
              </a:defRPr>
            </a:lvl2pPr>
            <a:lvl3pPr lvl="2">
              <a:spcBef>
                <a:spcPts val="0"/>
              </a:spcBef>
              <a:spcAft>
                <a:spcPts val="0"/>
              </a:spcAft>
              <a:buClr>
                <a:schemeClr val="lt1"/>
              </a:buClr>
              <a:buSzPts val="4800"/>
              <a:buNone/>
              <a:defRPr sz="5280">
                <a:solidFill>
                  <a:schemeClr val="lt1"/>
                </a:solidFill>
              </a:defRPr>
            </a:lvl3pPr>
            <a:lvl4pPr lvl="3">
              <a:spcBef>
                <a:spcPts val="0"/>
              </a:spcBef>
              <a:spcAft>
                <a:spcPts val="0"/>
              </a:spcAft>
              <a:buClr>
                <a:schemeClr val="lt1"/>
              </a:buClr>
              <a:buSzPts val="4800"/>
              <a:buNone/>
              <a:defRPr sz="5280">
                <a:solidFill>
                  <a:schemeClr val="lt1"/>
                </a:solidFill>
              </a:defRPr>
            </a:lvl4pPr>
            <a:lvl5pPr lvl="4">
              <a:spcBef>
                <a:spcPts val="0"/>
              </a:spcBef>
              <a:spcAft>
                <a:spcPts val="0"/>
              </a:spcAft>
              <a:buClr>
                <a:schemeClr val="lt1"/>
              </a:buClr>
              <a:buSzPts val="4800"/>
              <a:buNone/>
              <a:defRPr sz="5280">
                <a:solidFill>
                  <a:schemeClr val="lt1"/>
                </a:solidFill>
              </a:defRPr>
            </a:lvl5pPr>
            <a:lvl6pPr lvl="5">
              <a:spcBef>
                <a:spcPts val="0"/>
              </a:spcBef>
              <a:spcAft>
                <a:spcPts val="0"/>
              </a:spcAft>
              <a:buClr>
                <a:schemeClr val="lt1"/>
              </a:buClr>
              <a:buSzPts val="4800"/>
              <a:buNone/>
              <a:defRPr sz="5280">
                <a:solidFill>
                  <a:schemeClr val="lt1"/>
                </a:solidFill>
              </a:defRPr>
            </a:lvl6pPr>
            <a:lvl7pPr lvl="6">
              <a:spcBef>
                <a:spcPts val="0"/>
              </a:spcBef>
              <a:spcAft>
                <a:spcPts val="0"/>
              </a:spcAft>
              <a:buClr>
                <a:schemeClr val="lt1"/>
              </a:buClr>
              <a:buSzPts val="4800"/>
              <a:buNone/>
              <a:defRPr sz="5280">
                <a:solidFill>
                  <a:schemeClr val="lt1"/>
                </a:solidFill>
              </a:defRPr>
            </a:lvl7pPr>
            <a:lvl8pPr lvl="7">
              <a:spcBef>
                <a:spcPts val="0"/>
              </a:spcBef>
              <a:spcAft>
                <a:spcPts val="0"/>
              </a:spcAft>
              <a:buClr>
                <a:schemeClr val="lt1"/>
              </a:buClr>
              <a:buSzPts val="4800"/>
              <a:buNone/>
              <a:defRPr sz="5280">
                <a:solidFill>
                  <a:schemeClr val="lt1"/>
                </a:solidFill>
              </a:defRPr>
            </a:lvl8pPr>
            <a:lvl9pPr lvl="8">
              <a:spcBef>
                <a:spcPts val="0"/>
              </a:spcBef>
              <a:spcAft>
                <a:spcPts val="0"/>
              </a:spcAft>
              <a:buClr>
                <a:schemeClr val="lt1"/>
              </a:buClr>
              <a:buSzPts val="4800"/>
              <a:buNone/>
              <a:defRPr sz="5280">
                <a:solidFill>
                  <a:schemeClr val="lt1"/>
                </a:solidFill>
              </a:defRPr>
            </a:lvl9pPr>
          </a:lstStyle>
          <a:p>
            <a:endParaRPr/>
          </a:p>
        </p:txBody>
      </p:sp>
      <p:sp>
        <p:nvSpPr>
          <p:cNvPr id="47" name="Google Shape;47;p8"/>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smtClean="0"/>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029200" y="189"/>
            <a:ext cx="5029200" cy="7772400"/>
          </a:xfrm>
          <a:prstGeom prst="rect">
            <a:avLst/>
          </a:prstGeom>
          <a:solidFill>
            <a:schemeClr val="dk1"/>
          </a:solidFill>
          <a:ln>
            <a:noFill/>
          </a:ln>
        </p:spPr>
        <p:txBody>
          <a:bodyPr spcFirstLastPara="1" wrap="square" lIns="100568" tIns="100568" rIns="100568" bIns="100568" anchor="ctr" anchorCtr="0">
            <a:noAutofit/>
          </a:bodyPr>
          <a:lstStyle/>
          <a:p>
            <a:pPr marL="0" lvl="0" indent="0" algn="l" rtl="0">
              <a:spcBef>
                <a:spcPts val="0"/>
              </a:spcBef>
              <a:spcAft>
                <a:spcPts val="0"/>
              </a:spcAft>
              <a:buNone/>
            </a:pPr>
            <a:endParaRPr sz="1922"/>
          </a:p>
        </p:txBody>
      </p:sp>
      <p:cxnSp>
        <p:nvCxnSpPr>
          <p:cNvPr id="50" name="Google Shape;50;p9"/>
          <p:cNvCxnSpPr/>
          <p:nvPr/>
        </p:nvCxnSpPr>
        <p:spPr>
          <a:xfrm>
            <a:off x="5532643" y="6793200"/>
            <a:ext cx="51513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92050" y="2111551"/>
            <a:ext cx="4449720" cy="1991947"/>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1"/>
              </a:buClr>
              <a:buSzPts val="3600"/>
              <a:buNone/>
              <a:defRPr sz="3960">
                <a:solidFill>
                  <a:schemeClr val="dk1"/>
                </a:solidFill>
              </a:defRPr>
            </a:lvl1pPr>
            <a:lvl2pPr lvl="1" algn="ctr">
              <a:spcBef>
                <a:spcPts val="0"/>
              </a:spcBef>
              <a:spcAft>
                <a:spcPts val="0"/>
              </a:spcAft>
              <a:buClr>
                <a:schemeClr val="dk1"/>
              </a:buClr>
              <a:buSzPts val="3600"/>
              <a:buNone/>
              <a:defRPr sz="3960">
                <a:solidFill>
                  <a:schemeClr val="dk1"/>
                </a:solidFill>
              </a:defRPr>
            </a:lvl2pPr>
            <a:lvl3pPr lvl="2" algn="ctr">
              <a:spcBef>
                <a:spcPts val="0"/>
              </a:spcBef>
              <a:spcAft>
                <a:spcPts val="0"/>
              </a:spcAft>
              <a:buClr>
                <a:schemeClr val="dk1"/>
              </a:buClr>
              <a:buSzPts val="3600"/>
              <a:buNone/>
              <a:defRPr sz="3960">
                <a:solidFill>
                  <a:schemeClr val="dk1"/>
                </a:solidFill>
              </a:defRPr>
            </a:lvl3pPr>
            <a:lvl4pPr lvl="3" algn="ctr">
              <a:spcBef>
                <a:spcPts val="0"/>
              </a:spcBef>
              <a:spcAft>
                <a:spcPts val="0"/>
              </a:spcAft>
              <a:buClr>
                <a:schemeClr val="dk1"/>
              </a:buClr>
              <a:buSzPts val="3600"/>
              <a:buNone/>
              <a:defRPr sz="3960">
                <a:solidFill>
                  <a:schemeClr val="dk1"/>
                </a:solidFill>
              </a:defRPr>
            </a:lvl4pPr>
            <a:lvl5pPr lvl="4" algn="ctr">
              <a:spcBef>
                <a:spcPts val="0"/>
              </a:spcBef>
              <a:spcAft>
                <a:spcPts val="0"/>
              </a:spcAft>
              <a:buClr>
                <a:schemeClr val="dk1"/>
              </a:buClr>
              <a:buSzPts val="3600"/>
              <a:buNone/>
              <a:defRPr sz="3960">
                <a:solidFill>
                  <a:schemeClr val="dk1"/>
                </a:solidFill>
              </a:defRPr>
            </a:lvl5pPr>
            <a:lvl6pPr lvl="5" algn="ctr">
              <a:spcBef>
                <a:spcPts val="0"/>
              </a:spcBef>
              <a:spcAft>
                <a:spcPts val="0"/>
              </a:spcAft>
              <a:buClr>
                <a:schemeClr val="dk1"/>
              </a:buClr>
              <a:buSzPts val="3600"/>
              <a:buNone/>
              <a:defRPr sz="3960">
                <a:solidFill>
                  <a:schemeClr val="dk1"/>
                </a:solidFill>
              </a:defRPr>
            </a:lvl6pPr>
            <a:lvl7pPr lvl="6" algn="ctr">
              <a:spcBef>
                <a:spcPts val="0"/>
              </a:spcBef>
              <a:spcAft>
                <a:spcPts val="0"/>
              </a:spcAft>
              <a:buClr>
                <a:schemeClr val="dk1"/>
              </a:buClr>
              <a:buSzPts val="3600"/>
              <a:buNone/>
              <a:defRPr sz="3960">
                <a:solidFill>
                  <a:schemeClr val="dk1"/>
                </a:solidFill>
              </a:defRPr>
            </a:lvl7pPr>
            <a:lvl8pPr lvl="7" algn="ctr">
              <a:spcBef>
                <a:spcPts val="0"/>
              </a:spcBef>
              <a:spcAft>
                <a:spcPts val="0"/>
              </a:spcAft>
              <a:buClr>
                <a:schemeClr val="dk1"/>
              </a:buClr>
              <a:buSzPts val="3600"/>
              <a:buNone/>
              <a:defRPr sz="3960">
                <a:solidFill>
                  <a:schemeClr val="dk1"/>
                </a:solidFill>
              </a:defRPr>
            </a:lvl8pPr>
            <a:lvl9pPr lvl="8" algn="ctr">
              <a:spcBef>
                <a:spcPts val="0"/>
              </a:spcBef>
              <a:spcAft>
                <a:spcPts val="0"/>
              </a:spcAft>
              <a:buClr>
                <a:schemeClr val="dk1"/>
              </a:buClr>
              <a:buSzPts val="3600"/>
              <a:buNone/>
              <a:defRPr sz="3960">
                <a:solidFill>
                  <a:schemeClr val="dk1"/>
                </a:solidFill>
              </a:defRPr>
            </a:lvl9pPr>
          </a:lstStyle>
          <a:p>
            <a:endParaRPr/>
          </a:p>
        </p:txBody>
      </p:sp>
      <p:sp>
        <p:nvSpPr>
          <p:cNvPr id="52" name="Google Shape;52;p9"/>
          <p:cNvSpPr txBox="1">
            <a:spLocks noGrp="1"/>
          </p:cNvSpPr>
          <p:nvPr>
            <p:ph type="subTitle" idx="1"/>
          </p:nvPr>
        </p:nvSpPr>
        <p:spPr>
          <a:xfrm>
            <a:off x="292050" y="4133450"/>
            <a:ext cx="4449720" cy="2033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310"/>
            </a:lvl1pPr>
            <a:lvl2pPr lvl="1" algn="ctr">
              <a:lnSpc>
                <a:spcPct val="100000"/>
              </a:lnSpc>
              <a:spcBef>
                <a:spcPts val="0"/>
              </a:spcBef>
              <a:spcAft>
                <a:spcPts val="0"/>
              </a:spcAft>
              <a:buSzPts val="2100"/>
              <a:buNone/>
              <a:defRPr sz="2310"/>
            </a:lvl2pPr>
            <a:lvl3pPr lvl="2" algn="ctr">
              <a:lnSpc>
                <a:spcPct val="100000"/>
              </a:lnSpc>
              <a:spcBef>
                <a:spcPts val="0"/>
              </a:spcBef>
              <a:spcAft>
                <a:spcPts val="0"/>
              </a:spcAft>
              <a:buSzPts val="2100"/>
              <a:buNone/>
              <a:defRPr sz="2310"/>
            </a:lvl3pPr>
            <a:lvl4pPr lvl="3" algn="ctr">
              <a:lnSpc>
                <a:spcPct val="100000"/>
              </a:lnSpc>
              <a:spcBef>
                <a:spcPts val="0"/>
              </a:spcBef>
              <a:spcAft>
                <a:spcPts val="0"/>
              </a:spcAft>
              <a:buSzPts val="2100"/>
              <a:buNone/>
              <a:defRPr sz="2310"/>
            </a:lvl4pPr>
            <a:lvl5pPr lvl="4" algn="ctr">
              <a:lnSpc>
                <a:spcPct val="100000"/>
              </a:lnSpc>
              <a:spcBef>
                <a:spcPts val="0"/>
              </a:spcBef>
              <a:spcAft>
                <a:spcPts val="0"/>
              </a:spcAft>
              <a:buSzPts val="2100"/>
              <a:buNone/>
              <a:defRPr sz="2310"/>
            </a:lvl5pPr>
            <a:lvl6pPr lvl="5" algn="ctr">
              <a:lnSpc>
                <a:spcPct val="100000"/>
              </a:lnSpc>
              <a:spcBef>
                <a:spcPts val="0"/>
              </a:spcBef>
              <a:spcAft>
                <a:spcPts val="0"/>
              </a:spcAft>
              <a:buSzPts val="2100"/>
              <a:buNone/>
              <a:defRPr sz="2310"/>
            </a:lvl6pPr>
            <a:lvl7pPr lvl="6" algn="ctr">
              <a:lnSpc>
                <a:spcPct val="100000"/>
              </a:lnSpc>
              <a:spcBef>
                <a:spcPts val="0"/>
              </a:spcBef>
              <a:spcAft>
                <a:spcPts val="0"/>
              </a:spcAft>
              <a:buSzPts val="2100"/>
              <a:buNone/>
              <a:defRPr sz="2310"/>
            </a:lvl7pPr>
            <a:lvl8pPr lvl="7" algn="ctr">
              <a:lnSpc>
                <a:spcPct val="100000"/>
              </a:lnSpc>
              <a:spcBef>
                <a:spcPts val="0"/>
              </a:spcBef>
              <a:spcAft>
                <a:spcPts val="0"/>
              </a:spcAft>
              <a:buSzPts val="2100"/>
              <a:buNone/>
              <a:defRPr sz="2310"/>
            </a:lvl8pPr>
            <a:lvl9pPr lvl="8" algn="ctr">
              <a:lnSpc>
                <a:spcPct val="100000"/>
              </a:lnSpc>
              <a:spcBef>
                <a:spcPts val="0"/>
              </a:spcBef>
              <a:spcAft>
                <a:spcPts val="0"/>
              </a:spcAft>
              <a:buSzPts val="2100"/>
              <a:buNone/>
              <a:defRPr sz="2310"/>
            </a:lvl9pPr>
          </a:lstStyle>
          <a:p>
            <a:endParaRPr/>
          </a:p>
        </p:txBody>
      </p:sp>
      <p:sp>
        <p:nvSpPr>
          <p:cNvPr id="53" name="Google Shape;53;p9"/>
          <p:cNvSpPr txBox="1">
            <a:spLocks noGrp="1"/>
          </p:cNvSpPr>
          <p:nvPr>
            <p:ph type="body" idx="2"/>
          </p:nvPr>
        </p:nvSpPr>
        <p:spPr>
          <a:xfrm>
            <a:off x="5433450" y="1094348"/>
            <a:ext cx="4220700" cy="5583707"/>
          </a:xfrm>
          <a:prstGeom prst="rect">
            <a:avLst/>
          </a:prstGeom>
        </p:spPr>
        <p:txBody>
          <a:bodyPr spcFirstLastPara="1" wrap="square" lIns="91425" tIns="91425" rIns="91425" bIns="91425" anchor="ctr" anchorCtr="0">
            <a:noAutofit/>
          </a:bodyPr>
          <a:lstStyle>
            <a:lvl1pPr marL="502920" lvl="0" indent="-377190">
              <a:spcBef>
                <a:spcPts val="0"/>
              </a:spcBef>
              <a:spcAft>
                <a:spcPts val="0"/>
              </a:spcAft>
              <a:buClr>
                <a:schemeClr val="lt1"/>
              </a:buClr>
              <a:buSzPts val="1800"/>
              <a:buChar char="●"/>
              <a:defRPr>
                <a:solidFill>
                  <a:schemeClr val="lt1"/>
                </a:solidFill>
              </a:defRPr>
            </a:lvl1pPr>
            <a:lvl2pPr marL="1005840" lvl="1" indent="-349250">
              <a:spcBef>
                <a:spcPts val="1760"/>
              </a:spcBef>
              <a:spcAft>
                <a:spcPts val="0"/>
              </a:spcAft>
              <a:buClr>
                <a:schemeClr val="lt1"/>
              </a:buClr>
              <a:buSzPts val="1400"/>
              <a:buChar char="○"/>
              <a:defRPr>
                <a:solidFill>
                  <a:schemeClr val="lt1"/>
                </a:solidFill>
              </a:defRPr>
            </a:lvl2pPr>
            <a:lvl3pPr marL="1508760" lvl="2" indent="-349250">
              <a:spcBef>
                <a:spcPts val="1760"/>
              </a:spcBef>
              <a:spcAft>
                <a:spcPts val="0"/>
              </a:spcAft>
              <a:buClr>
                <a:schemeClr val="lt1"/>
              </a:buClr>
              <a:buSzPts val="1400"/>
              <a:buChar char="■"/>
              <a:defRPr>
                <a:solidFill>
                  <a:schemeClr val="lt1"/>
                </a:solidFill>
              </a:defRPr>
            </a:lvl3pPr>
            <a:lvl4pPr marL="2011680" lvl="3" indent="-349250">
              <a:spcBef>
                <a:spcPts val="1760"/>
              </a:spcBef>
              <a:spcAft>
                <a:spcPts val="0"/>
              </a:spcAft>
              <a:buClr>
                <a:schemeClr val="lt1"/>
              </a:buClr>
              <a:buSzPts val="1400"/>
              <a:buChar char="●"/>
              <a:defRPr>
                <a:solidFill>
                  <a:schemeClr val="lt1"/>
                </a:solidFill>
              </a:defRPr>
            </a:lvl4pPr>
            <a:lvl5pPr marL="2514600" lvl="4" indent="-349250">
              <a:spcBef>
                <a:spcPts val="1760"/>
              </a:spcBef>
              <a:spcAft>
                <a:spcPts val="0"/>
              </a:spcAft>
              <a:buClr>
                <a:schemeClr val="lt1"/>
              </a:buClr>
              <a:buSzPts val="1400"/>
              <a:buChar char="○"/>
              <a:defRPr>
                <a:solidFill>
                  <a:schemeClr val="lt1"/>
                </a:solidFill>
              </a:defRPr>
            </a:lvl5pPr>
            <a:lvl6pPr marL="3017520" lvl="5" indent="-349250">
              <a:spcBef>
                <a:spcPts val="1760"/>
              </a:spcBef>
              <a:spcAft>
                <a:spcPts val="0"/>
              </a:spcAft>
              <a:buClr>
                <a:schemeClr val="lt1"/>
              </a:buClr>
              <a:buSzPts val="1400"/>
              <a:buChar char="■"/>
              <a:defRPr>
                <a:solidFill>
                  <a:schemeClr val="lt1"/>
                </a:solidFill>
              </a:defRPr>
            </a:lvl6pPr>
            <a:lvl7pPr marL="3520440" lvl="6" indent="-349250">
              <a:spcBef>
                <a:spcPts val="1760"/>
              </a:spcBef>
              <a:spcAft>
                <a:spcPts val="0"/>
              </a:spcAft>
              <a:buClr>
                <a:schemeClr val="lt1"/>
              </a:buClr>
              <a:buSzPts val="1400"/>
              <a:buChar char="●"/>
              <a:defRPr>
                <a:solidFill>
                  <a:schemeClr val="lt1"/>
                </a:solidFill>
              </a:defRPr>
            </a:lvl7pPr>
            <a:lvl8pPr marL="4023360" lvl="7" indent="-349250">
              <a:spcBef>
                <a:spcPts val="1760"/>
              </a:spcBef>
              <a:spcAft>
                <a:spcPts val="0"/>
              </a:spcAft>
              <a:buClr>
                <a:schemeClr val="lt1"/>
              </a:buClr>
              <a:buSzPts val="1400"/>
              <a:buChar char="○"/>
              <a:defRPr>
                <a:solidFill>
                  <a:schemeClr val="lt1"/>
                </a:solidFill>
              </a:defRPr>
            </a:lvl8pPr>
            <a:lvl9pPr marL="4526280" lvl="8" indent="-349250">
              <a:spcBef>
                <a:spcPts val="1760"/>
              </a:spcBef>
              <a:spcAft>
                <a:spcPts val="176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fld id="{00000000-1234-1234-1234-123412341234}" type="slidenum">
              <a:rPr lang="en" smtClean="0"/>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67720" y="7162667"/>
            <a:ext cx="912648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67718" y="628093"/>
            <a:ext cx="20163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60819" y="6385995"/>
            <a:ext cx="9227460" cy="594773"/>
          </a:xfrm>
          <a:prstGeom prst="rect">
            <a:avLst/>
          </a:prstGeom>
        </p:spPr>
        <p:txBody>
          <a:bodyPr spcFirstLastPara="1" wrap="square" lIns="91425" tIns="91425" rIns="91425" bIns="91425" anchor="ctr" anchorCtr="0">
            <a:noAutofit/>
          </a:bodyPr>
          <a:lstStyle>
            <a:lvl1pPr marL="502920" lvl="0" indent="-25146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9347799" y="7085236"/>
            <a:ext cx="603570" cy="594773"/>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0275" y="870324"/>
            <a:ext cx="6953760" cy="96016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651123" y="2411395"/>
            <a:ext cx="6953760" cy="453696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9347799" y="7085236"/>
            <a:ext cx="603570" cy="594773"/>
          </a:xfrm>
          <a:prstGeom prst="rect">
            <a:avLst/>
          </a:prstGeom>
          <a:noFill/>
          <a:ln>
            <a:noFill/>
          </a:ln>
        </p:spPr>
        <p:txBody>
          <a:bodyPr spcFirstLastPara="1" wrap="square" lIns="91425" tIns="91425" rIns="91425" bIns="91425" anchor="ctr" anchorCtr="0">
            <a:noAutofit/>
          </a:bodyPr>
          <a:lstStyle>
            <a:lvl1pPr lvl="0" algn="r">
              <a:buNone/>
              <a:defRPr sz="1100">
                <a:solidFill>
                  <a:schemeClr val="dk2"/>
                </a:solidFill>
                <a:latin typeface="Lato"/>
                <a:ea typeface="Lato"/>
                <a:cs typeface="Lato"/>
                <a:sym typeface="Lato"/>
              </a:defRPr>
            </a:lvl1pPr>
            <a:lvl2pPr lvl="1" algn="r">
              <a:buNone/>
              <a:defRPr sz="1100">
                <a:solidFill>
                  <a:schemeClr val="dk2"/>
                </a:solidFill>
                <a:latin typeface="Lato"/>
                <a:ea typeface="Lato"/>
                <a:cs typeface="Lato"/>
                <a:sym typeface="Lato"/>
              </a:defRPr>
            </a:lvl2pPr>
            <a:lvl3pPr lvl="2" algn="r">
              <a:buNone/>
              <a:defRPr sz="1100">
                <a:solidFill>
                  <a:schemeClr val="dk2"/>
                </a:solidFill>
                <a:latin typeface="Lato"/>
                <a:ea typeface="Lato"/>
                <a:cs typeface="Lato"/>
                <a:sym typeface="Lato"/>
              </a:defRPr>
            </a:lvl3pPr>
            <a:lvl4pPr lvl="3" algn="r">
              <a:buNone/>
              <a:defRPr sz="1100">
                <a:solidFill>
                  <a:schemeClr val="dk2"/>
                </a:solidFill>
                <a:latin typeface="Lato"/>
                <a:ea typeface="Lato"/>
                <a:cs typeface="Lato"/>
                <a:sym typeface="Lato"/>
              </a:defRPr>
            </a:lvl4pPr>
            <a:lvl5pPr lvl="4" algn="r">
              <a:buNone/>
              <a:defRPr sz="1100">
                <a:solidFill>
                  <a:schemeClr val="dk2"/>
                </a:solidFill>
                <a:latin typeface="Lato"/>
                <a:ea typeface="Lato"/>
                <a:cs typeface="Lato"/>
                <a:sym typeface="Lato"/>
              </a:defRPr>
            </a:lvl5pPr>
            <a:lvl6pPr lvl="5" algn="r">
              <a:buNone/>
              <a:defRPr sz="1100">
                <a:solidFill>
                  <a:schemeClr val="dk2"/>
                </a:solidFill>
                <a:latin typeface="Lato"/>
                <a:ea typeface="Lato"/>
                <a:cs typeface="Lato"/>
                <a:sym typeface="Lato"/>
              </a:defRPr>
            </a:lvl6pPr>
            <a:lvl7pPr lvl="6" algn="r">
              <a:buNone/>
              <a:defRPr sz="1100">
                <a:solidFill>
                  <a:schemeClr val="dk2"/>
                </a:solidFill>
                <a:latin typeface="Lato"/>
                <a:ea typeface="Lato"/>
                <a:cs typeface="Lato"/>
                <a:sym typeface="Lato"/>
              </a:defRPr>
            </a:lvl7pPr>
            <a:lvl8pPr lvl="7" algn="r">
              <a:buNone/>
              <a:defRPr sz="1100">
                <a:solidFill>
                  <a:schemeClr val="dk2"/>
                </a:solidFill>
                <a:latin typeface="Lato"/>
                <a:ea typeface="Lato"/>
                <a:cs typeface="Lato"/>
                <a:sym typeface="Lato"/>
              </a:defRPr>
            </a:lvl8pPr>
            <a:lvl9pPr lvl="8" algn="r">
              <a:buNone/>
              <a:defRPr sz="1100">
                <a:solidFill>
                  <a:schemeClr val="dk2"/>
                </a:solidFill>
                <a:latin typeface="Lato"/>
                <a:ea typeface="Lato"/>
                <a:cs typeface="Lato"/>
                <a:sym typeface="Lato"/>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1.xml"/><Relationship Id="rId1" Type="http://schemas.openxmlformats.org/officeDocument/2006/relationships/video" Target="https://www.youtube.com/embed/Q8er3ORTqrg?feature=oembed" TargetMode="Externa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xml"/><Relationship Id="rId1" Type="http://schemas.openxmlformats.org/officeDocument/2006/relationships/video" Target="https://www.youtube.com/embed/C75vM3LGJz0?feature=oembed"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1.xml"/><Relationship Id="rId1" Type="http://schemas.openxmlformats.org/officeDocument/2006/relationships/video" Target="https://www.youtube.com/embed/R3140SHt78c?feature=oembed" TargetMode="Externa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pic>
        <p:nvPicPr>
          <p:cNvPr id="72" name="Google Shape;72;p13"/>
          <p:cNvPicPr preferRelativeResize="0"/>
          <p:nvPr/>
        </p:nvPicPr>
        <p:blipFill>
          <a:blip r:embed="rId3">
            <a:alphaModFix/>
          </a:blip>
          <a:stretch>
            <a:fillRect/>
          </a:stretch>
        </p:blipFill>
        <p:spPr>
          <a:xfrm>
            <a:off x="6877131" y="566445"/>
            <a:ext cx="2480671" cy="567226"/>
          </a:xfrm>
          <a:prstGeom prst="rect">
            <a:avLst/>
          </a:prstGeom>
          <a:noFill/>
          <a:ln>
            <a:noFill/>
          </a:ln>
        </p:spPr>
      </p:pic>
      <p:cxnSp>
        <p:nvCxnSpPr>
          <p:cNvPr id="73" name="Google Shape;73;p13"/>
          <p:cNvCxnSpPr>
            <a:cxnSpLocks/>
          </p:cNvCxnSpPr>
          <p:nvPr/>
        </p:nvCxnSpPr>
        <p:spPr>
          <a:xfrm>
            <a:off x="1551495" y="0"/>
            <a:ext cx="0" cy="7772400"/>
          </a:xfrm>
          <a:prstGeom prst="straightConnector1">
            <a:avLst/>
          </a:prstGeom>
          <a:noFill/>
          <a:ln w="114300" cap="flat" cmpd="sng">
            <a:solidFill>
              <a:srgbClr val="CC0000"/>
            </a:solidFill>
            <a:prstDash val="solid"/>
            <a:round/>
            <a:headEnd type="none" w="med" len="med"/>
            <a:tailEnd type="none" w="med" len="med"/>
          </a:ln>
        </p:spPr>
      </p:cxnSp>
      <p:cxnSp>
        <p:nvCxnSpPr>
          <p:cNvPr id="74" name="Google Shape;74;p13"/>
          <p:cNvCxnSpPr>
            <a:cxnSpLocks/>
          </p:cNvCxnSpPr>
          <p:nvPr/>
        </p:nvCxnSpPr>
        <p:spPr>
          <a:xfrm flipH="1">
            <a:off x="0" y="6280370"/>
            <a:ext cx="10070473" cy="0"/>
          </a:xfrm>
          <a:prstGeom prst="straightConnector1">
            <a:avLst/>
          </a:prstGeom>
          <a:noFill/>
          <a:ln w="114300" cap="flat" cmpd="sng">
            <a:solidFill>
              <a:srgbClr val="CC0000"/>
            </a:solidFill>
            <a:prstDash val="solid"/>
            <a:round/>
            <a:headEnd type="none" w="med" len="med"/>
            <a:tailEnd type="none" w="med" len="med"/>
          </a:ln>
        </p:spPr>
      </p:cxnSp>
      <p:sp>
        <p:nvSpPr>
          <p:cNvPr id="2" name="TextBox 1">
            <a:extLst>
              <a:ext uri="{FF2B5EF4-FFF2-40B4-BE49-F238E27FC236}">
                <a16:creationId xmlns:a16="http://schemas.microsoft.com/office/drawing/2014/main" id="{066D344A-A8D2-D840-ACB5-FFF821E594A5}"/>
              </a:ext>
            </a:extLst>
          </p:cNvPr>
          <p:cNvSpPr txBox="1"/>
          <p:nvPr/>
        </p:nvSpPr>
        <p:spPr>
          <a:xfrm>
            <a:off x="1979867" y="3886200"/>
            <a:ext cx="6945583" cy="1988237"/>
          </a:xfrm>
          <a:prstGeom prst="rect">
            <a:avLst/>
          </a:prstGeom>
          <a:noFill/>
        </p:spPr>
        <p:txBody>
          <a:bodyPr wrap="square" rtlCol="0">
            <a:spAutoFit/>
          </a:bodyPr>
          <a:lstStyle/>
          <a:p>
            <a:r>
              <a:rPr lang="en-US" sz="7920" b="1" dirty="0">
                <a:latin typeface="Futura PT Cond" panose="020B0406020204020203" pitchFamily="34" charset="77"/>
              </a:rPr>
              <a:t>Prayer Cycle </a:t>
            </a:r>
          </a:p>
          <a:p>
            <a:r>
              <a:rPr lang="en-US" sz="4400" dirty="0">
                <a:latin typeface="Futura PT Cond Book" panose="020B0406020204020203" pitchFamily="34" charset="77"/>
              </a:rPr>
              <a:t>One Hour of Guided Prayer for Wuhan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2"/>
          <p:cNvSpPr txBox="1"/>
          <p:nvPr/>
        </p:nvSpPr>
        <p:spPr>
          <a:xfrm>
            <a:off x="3335503" y="0"/>
            <a:ext cx="6743550" cy="7772400"/>
          </a:xfrm>
          <a:prstGeom prst="rect">
            <a:avLst/>
          </a:prstGeom>
          <a:solidFill>
            <a:srgbClr val="CC0000"/>
          </a:solidFill>
          <a:ln>
            <a:noFill/>
          </a:ln>
        </p:spPr>
        <p:txBody>
          <a:bodyPr spcFirstLastPara="1" wrap="square" lIns="100568" tIns="100568" rIns="100568" bIns="100568" anchor="t" anchorCtr="0">
            <a:noAutofit/>
          </a:bodyPr>
          <a:lstStyle/>
          <a:p>
            <a:endParaRPr sz="1265">
              <a:solidFill>
                <a:srgbClr val="FFFFFF"/>
              </a:solidFill>
              <a:latin typeface="Times New Roman"/>
              <a:ea typeface="Times New Roman"/>
              <a:cs typeface="Times New Roman"/>
              <a:sym typeface="Times New Roman"/>
            </a:endParaRPr>
          </a:p>
          <a:p>
            <a:pPr>
              <a:lnSpc>
                <a:spcPct val="115000"/>
              </a:lnSpc>
              <a:spcBef>
                <a:spcPts val="880"/>
              </a:spcBef>
            </a:pPr>
            <a:endParaRPr sz="1265" b="1">
              <a:solidFill>
                <a:srgbClr val="FFFFFF"/>
              </a:solidFill>
              <a:latin typeface="Times New Roman"/>
              <a:ea typeface="Times New Roman"/>
              <a:cs typeface="Times New Roman"/>
              <a:sym typeface="Times New Roman"/>
            </a:endParaRPr>
          </a:p>
          <a:p>
            <a:pPr>
              <a:lnSpc>
                <a:spcPct val="115000"/>
              </a:lnSpc>
              <a:spcBef>
                <a:spcPts val="1210"/>
              </a:spcBef>
            </a:pPr>
            <a:endParaRPr sz="1265" b="1">
              <a:solidFill>
                <a:srgbClr val="FFFFFF"/>
              </a:solidFill>
              <a:latin typeface="Times New Roman"/>
              <a:ea typeface="Times New Roman"/>
              <a:cs typeface="Times New Roman"/>
              <a:sym typeface="Times New Roman"/>
            </a:endParaRPr>
          </a:p>
          <a:p>
            <a:pPr>
              <a:lnSpc>
                <a:spcPct val="115000"/>
              </a:lnSpc>
              <a:spcBef>
                <a:spcPts val="1210"/>
              </a:spcBef>
            </a:pPr>
            <a:endParaRPr sz="1265" b="1">
              <a:solidFill>
                <a:srgbClr val="FFFFFF"/>
              </a:solidFill>
              <a:latin typeface="Times New Roman"/>
              <a:ea typeface="Times New Roman"/>
              <a:cs typeface="Times New Roman"/>
              <a:sym typeface="Times New Roman"/>
            </a:endParaRPr>
          </a:p>
          <a:p>
            <a:pPr>
              <a:lnSpc>
                <a:spcPct val="115000"/>
              </a:lnSpc>
              <a:spcBef>
                <a:spcPts val="1210"/>
              </a:spcBef>
            </a:pPr>
            <a:endParaRPr sz="1265" b="1">
              <a:solidFill>
                <a:srgbClr val="FFFFFF"/>
              </a:solidFill>
            </a:endParaRPr>
          </a:p>
          <a:p>
            <a:pPr>
              <a:lnSpc>
                <a:spcPct val="115000"/>
              </a:lnSpc>
              <a:spcBef>
                <a:spcPts val="1210"/>
              </a:spcBef>
              <a:buClr>
                <a:schemeClr val="dk2"/>
              </a:buClr>
              <a:buSzPts val="1100"/>
            </a:pPr>
            <a:endParaRPr sz="1320" b="1">
              <a:solidFill>
                <a:srgbClr val="FFFFFF"/>
              </a:solidFill>
              <a:highlight>
                <a:srgbClr val="FFFFFF"/>
              </a:highlight>
              <a:latin typeface="Times New Roman"/>
              <a:ea typeface="Times New Roman"/>
              <a:cs typeface="Times New Roman"/>
              <a:sym typeface="Times New Roman"/>
            </a:endParaRPr>
          </a:p>
          <a:p>
            <a:pPr>
              <a:lnSpc>
                <a:spcPct val="50000"/>
              </a:lnSpc>
              <a:spcBef>
                <a:spcPts val="1210"/>
              </a:spcBef>
            </a:pPr>
            <a:endParaRPr sz="1320" b="1">
              <a:solidFill>
                <a:srgbClr val="FFFFFF"/>
              </a:solidFill>
              <a:latin typeface="Times New Roman"/>
              <a:ea typeface="Times New Roman"/>
              <a:cs typeface="Times New Roman"/>
              <a:sym typeface="Times New Roman"/>
            </a:endParaRPr>
          </a:p>
          <a:p>
            <a:pPr>
              <a:lnSpc>
                <a:spcPct val="50000"/>
              </a:lnSpc>
            </a:pPr>
            <a:endParaRPr sz="1320" b="1">
              <a:solidFill>
                <a:srgbClr val="FFFFFF"/>
              </a:solidFill>
              <a:latin typeface="Times New Roman"/>
              <a:ea typeface="Times New Roman"/>
              <a:cs typeface="Times New Roman"/>
              <a:sym typeface="Times New Roman"/>
            </a:endParaRPr>
          </a:p>
          <a:p>
            <a:pPr>
              <a:lnSpc>
                <a:spcPct val="50000"/>
              </a:lnSpc>
            </a:pPr>
            <a:endParaRPr sz="1320" b="1">
              <a:solidFill>
                <a:srgbClr val="FFFFFF"/>
              </a:solidFill>
              <a:latin typeface="Times New Roman"/>
              <a:ea typeface="Times New Roman"/>
              <a:cs typeface="Times New Roman"/>
              <a:sym typeface="Times New Roman"/>
            </a:endParaRPr>
          </a:p>
          <a:p>
            <a:pPr>
              <a:lnSpc>
                <a:spcPct val="50000"/>
              </a:lnSpc>
            </a:pPr>
            <a:endParaRPr sz="1320" b="1">
              <a:solidFill>
                <a:srgbClr val="FFFFFF"/>
              </a:solidFill>
              <a:latin typeface="Times New Roman"/>
              <a:ea typeface="Times New Roman"/>
              <a:cs typeface="Times New Roman"/>
              <a:sym typeface="Times New Roman"/>
            </a:endParaRPr>
          </a:p>
          <a:p>
            <a:pPr>
              <a:lnSpc>
                <a:spcPct val="50000"/>
              </a:lnSpc>
            </a:pPr>
            <a:endParaRPr sz="1320" b="1">
              <a:solidFill>
                <a:srgbClr val="FFFFFF"/>
              </a:solidFill>
              <a:latin typeface="Times New Roman"/>
              <a:ea typeface="Times New Roman"/>
              <a:cs typeface="Times New Roman"/>
              <a:sym typeface="Times New Roman"/>
            </a:endParaRPr>
          </a:p>
          <a:p>
            <a:pPr>
              <a:lnSpc>
                <a:spcPct val="50000"/>
              </a:lnSpc>
            </a:pPr>
            <a:endParaRPr sz="1320" b="1">
              <a:solidFill>
                <a:srgbClr val="FFFFFF"/>
              </a:solidFill>
              <a:latin typeface="Times New Roman"/>
              <a:ea typeface="Times New Roman"/>
              <a:cs typeface="Times New Roman"/>
              <a:sym typeface="Times New Roman"/>
            </a:endParaRPr>
          </a:p>
          <a:p>
            <a:endParaRPr sz="1320" b="1">
              <a:solidFill>
                <a:srgbClr val="FFFFFF"/>
              </a:solidFill>
              <a:latin typeface="Times New Roman"/>
              <a:ea typeface="Times New Roman"/>
              <a:cs typeface="Times New Roman"/>
              <a:sym typeface="Times New Roman"/>
            </a:endParaRPr>
          </a:p>
        </p:txBody>
      </p:sp>
      <p:sp>
        <p:nvSpPr>
          <p:cNvPr id="138" name="Google Shape;138;p22"/>
          <p:cNvSpPr txBox="1"/>
          <p:nvPr/>
        </p:nvSpPr>
        <p:spPr>
          <a:xfrm>
            <a:off x="-908" y="0"/>
            <a:ext cx="3336300" cy="7772400"/>
          </a:xfrm>
          <a:prstGeom prst="rect">
            <a:avLst/>
          </a:prstGeom>
          <a:noFill/>
          <a:ln>
            <a:noFill/>
          </a:ln>
        </p:spPr>
        <p:txBody>
          <a:bodyPr spcFirstLastPara="1" wrap="square" lIns="100568" tIns="100568" rIns="100568" bIns="100568" anchor="ctr" anchorCtr="0">
            <a:noAutofit/>
          </a:bodyPr>
          <a:lstStyle/>
          <a:p>
            <a:pPr algn="ctr"/>
            <a:r>
              <a:rPr lang="en" sz="4800" b="1" dirty="0">
                <a:solidFill>
                  <a:srgbClr val="CC0000"/>
                </a:solidFill>
                <a:latin typeface="Futura PT Cond" panose="020B0406020204020203" pitchFamily="34" charset="77"/>
                <a:cs typeface="Futura Medium" panose="020B0602020204020303" pitchFamily="34" charset="-79"/>
                <a:sym typeface="Times New Roman"/>
              </a:rPr>
              <a:t>Worship </a:t>
            </a:r>
            <a:br>
              <a:rPr lang="en" sz="4800" b="1" dirty="0">
                <a:solidFill>
                  <a:srgbClr val="CC0000"/>
                </a:solidFill>
                <a:latin typeface="Futura PT Cond" panose="020B0406020204020203" pitchFamily="34" charset="77"/>
                <a:cs typeface="Futura Medium" panose="020B0602020204020303" pitchFamily="34" charset="-79"/>
                <a:sym typeface="Times New Roman"/>
              </a:rPr>
            </a:br>
            <a:r>
              <a:rPr lang="en" sz="4800" b="1" dirty="0">
                <a:solidFill>
                  <a:srgbClr val="CC0000"/>
                </a:solidFill>
                <a:latin typeface="Futura PT Cond" panose="020B0406020204020203" pitchFamily="34" charset="77"/>
                <a:cs typeface="Futura Medium" panose="020B0602020204020303" pitchFamily="34" charset="-79"/>
                <a:sym typeface="Times New Roman"/>
              </a:rPr>
              <a:t>Prayer</a:t>
            </a:r>
            <a:endParaRPr sz="4800" b="1" dirty="0">
              <a:solidFill>
                <a:srgbClr val="CC0000"/>
              </a:solidFill>
              <a:latin typeface="Futura PT Cond" panose="020B0406020204020203" pitchFamily="34" charset="77"/>
              <a:cs typeface="Futura Medium" panose="020B0602020204020303" pitchFamily="34" charset="-79"/>
              <a:sym typeface="Times New Roman"/>
            </a:endParaRPr>
          </a:p>
        </p:txBody>
      </p:sp>
      <p:pic>
        <p:nvPicPr>
          <p:cNvPr id="2" name="Picture 2">
            <a:hlinkClick r:id="" action="ppaction://media"/>
            <a:extLst>
              <a:ext uri="{FF2B5EF4-FFF2-40B4-BE49-F238E27FC236}">
                <a16:creationId xmlns:a16="http://schemas.microsoft.com/office/drawing/2014/main" id="{D7DDE046-84DD-4D19-A5B8-02339F0D8A6E}"/>
              </a:ext>
            </a:extLst>
          </p:cNvPr>
          <p:cNvPicPr>
            <a:picLocks noRot="1" noChangeAspect="1"/>
          </p:cNvPicPr>
          <p:nvPr>
            <a:videoFile r:link="rId1"/>
          </p:nvPr>
        </p:nvPicPr>
        <p:blipFill>
          <a:blip r:embed="rId4"/>
          <a:stretch>
            <a:fillRect/>
          </a:stretch>
        </p:blipFill>
        <p:spPr>
          <a:xfrm>
            <a:off x="3866790" y="1949843"/>
            <a:ext cx="5776463" cy="4157392"/>
          </a:xfrm>
          <a:prstGeom prst="rect">
            <a:avLst/>
          </a:prstGeom>
        </p:spPr>
      </p:pic>
      <p:sp>
        <p:nvSpPr>
          <p:cNvPr id="6" name="Rectangle 5">
            <a:extLst>
              <a:ext uri="{FF2B5EF4-FFF2-40B4-BE49-F238E27FC236}">
                <a16:creationId xmlns:a16="http://schemas.microsoft.com/office/drawing/2014/main" id="{73CB80AD-C795-E34F-8DCC-F78481DA5891}"/>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
        <p:nvSpPr>
          <p:cNvPr id="8" name="TextBox 7">
            <a:extLst>
              <a:ext uri="{FF2B5EF4-FFF2-40B4-BE49-F238E27FC236}">
                <a16:creationId xmlns:a16="http://schemas.microsoft.com/office/drawing/2014/main" id="{742E6B26-4E7C-2B4B-8A76-9E6737C890FF}"/>
              </a:ext>
            </a:extLst>
          </p:cNvPr>
          <p:cNvSpPr txBox="1"/>
          <p:nvPr/>
        </p:nvSpPr>
        <p:spPr>
          <a:xfrm>
            <a:off x="4787038" y="1034656"/>
            <a:ext cx="3840480" cy="915187"/>
          </a:xfrm>
          <a:prstGeom prst="rect">
            <a:avLst/>
          </a:prstGeom>
          <a:noFill/>
        </p:spPr>
        <p:txBody>
          <a:bodyPr wrap="square" rtlCol="0">
            <a:spAutoFit/>
          </a:bodyPr>
          <a:lstStyle/>
          <a:p>
            <a:pPr algn="ctr"/>
            <a:r>
              <a:rPr lang="en-US" sz="1800" b="1" dirty="0">
                <a:solidFill>
                  <a:srgbClr val="FFFFFF"/>
                </a:solidFill>
                <a:latin typeface="Arial Nova" panose="020B0504020202020204" pitchFamily="34" charset="0"/>
                <a:ea typeface="Times New Roman"/>
                <a:cs typeface="Times New Roman"/>
                <a:sym typeface="Times New Roman"/>
              </a:rPr>
              <a:t>Click the video to watch or visit</a:t>
            </a:r>
            <a:br>
              <a:rPr lang="en-US" sz="1800" dirty="0">
                <a:solidFill>
                  <a:srgbClr val="FFFFFF"/>
                </a:solidFill>
                <a:latin typeface="Arial Nova" panose="020B0504020202020204" pitchFamily="34" charset="0"/>
                <a:ea typeface="Times New Roman"/>
                <a:cs typeface="Times New Roman"/>
                <a:sym typeface="Times New Roman"/>
              </a:rPr>
            </a:br>
            <a:r>
              <a:rPr lang="en-US" sz="1800" dirty="0">
                <a:solidFill>
                  <a:srgbClr val="FFFFFF"/>
                </a:solidFill>
                <a:latin typeface="Arial Nova" panose="020B0504020202020204" pitchFamily="34" charset="0"/>
                <a:ea typeface="Times New Roman"/>
                <a:cs typeface="Times New Roman"/>
                <a:sym typeface="Times New Roman"/>
              </a:rPr>
              <a:t>https://</a:t>
            </a:r>
            <a:r>
              <a:rPr lang="en-US" sz="1800" dirty="0" err="1">
                <a:solidFill>
                  <a:srgbClr val="FFFFFF"/>
                </a:solidFill>
                <a:latin typeface="Arial Nova" panose="020B0504020202020204" pitchFamily="34" charset="0"/>
                <a:ea typeface="Times New Roman"/>
                <a:cs typeface="Times New Roman"/>
                <a:sym typeface="Times New Roman"/>
              </a:rPr>
              <a:t>youtu.be</a:t>
            </a:r>
            <a:r>
              <a:rPr lang="en-US" sz="1800" dirty="0">
                <a:solidFill>
                  <a:srgbClr val="FFFFFF"/>
                </a:solidFill>
                <a:latin typeface="Arial Nova" panose="020B0504020202020204" pitchFamily="34" charset="0"/>
                <a:ea typeface="Times New Roman"/>
                <a:cs typeface="Times New Roman"/>
                <a:sym typeface="Times New Roman"/>
              </a:rPr>
              <a:t>/Q8er3ORTqrg</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7"/>
          <p:cNvSpPr txBox="1"/>
          <p:nvPr/>
        </p:nvSpPr>
        <p:spPr>
          <a:xfrm>
            <a:off x="3668357" y="0"/>
            <a:ext cx="5948979" cy="7772400"/>
          </a:xfrm>
          <a:prstGeom prst="rect">
            <a:avLst/>
          </a:prstGeom>
          <a:solidFill>
            <a:srgbClr val="FFFFFF"/>
          </a:solidFill>
          <a:ln>
            <a:noFill/>
          </a:ln>
        </p:spPr>
        <p:txBody>
          <a:bodyPr spcFirstLastPara="1" wrap="square" lIns="100568" tIns="100568" rIns="100568" bIns="100568" anchor="ctr" anchorCtr="0">
            <a:noAutofit/>
          </a:bodyPr>
          <a:lstStyle/>
          <a:p>
            <a:pPr>
              <a:lnSpc>
                <a:spcPct val="50000"/>
              </a:lnSpc>
            </a:pPr>
            <a:endParaRPr lang="en" sz="2200" b="1" dirty="0">
              <a:solidFill>
                <a:srgbClr val="CC0000"/>
              </a:solidFill>
              <a:latin typeface="Times New Roman"/>
              <a:ea typeface="Times New Roman"/>
              <a:cs typeface="Times New Roman"/>
            </a:endParaRPr>
          </a:p>
          <a:p>
            <a:r>
              <a:rPr lang="en" sz="2200" b="1" dirty="0">
                <a:solidFill>
                  <a:srgbClr val="CC0000"/>
                </a:solidFill>
                <a:latin typeface="Arial Nova" panose="020B0504020202020204" pitchFamily="34" charset="0"/>
                <a:cs typeface="Times New Roman"/>
                <a:sym typeface="Times New Roman"/>
              </a:rPr>
              <a:t>On behalf of the </a:t>
            </a:r>
            <a:r>
              <a:rPr lang="en" sz="2200" b="1" dirty="0" err="1">
                <a:solidFill>
                  <a:srgbClr val="CC0000"/>
                </a:solidFill>
                <a:latin typeface="Arial Nova" panose="020B0504020202020204" pitchFamily="34" charset="0"/>
                <a:cs typeface="Times New Roman"/>
                <a:sym typeface="Times New Roman"/>
              </a:rPr>
              <a:t>Wuhanese</a:t>
            </a:r>
            <a:r>
              <a:rPr lang="en" sz="2200" b="1" dirty="0">
                <a:solidFill>
                  <a:srgbClr val="CC0000"/>
                </a:solidFill>
                <a:latin typeface="Arial Nova" panose="020B0504020202020204" pitchFamily="34" charset="0"/>
                <a:cs typeface="Times New Roman"/>
                <a:sym typeface="Times New Roman"/>
              </a:rPr>
              <a:t>, please pray for following: </a:t>
            </a:r>
            <a:endParaRPr lang="en" sz="2200" b="1" dirty="0">
              <a:solidFill>
                <a:srgbClr val="CC0000"/>
              </a:solidFill>
              <a:latin typeface="Arial Nova" panose="020B0504020202020204" pitchFamily="34" charset="0"/>
              <a:cs typeface="Times New Roman"/>
            </a:endParaRPr>
          </a:p>
          <a:p>
            <a:r>
              <a:rPr lang="en" sz="1600" b="1" dirty="0">
                <a:latin typeface="Arial Nova" panose="020B0504020202020204" pitchFamily="34" charset="0"/>
              </a:rPr>
              <a:t>Marriage and Family</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Many churches have marriage and family ministries, and many fathers not interested in God want a happier marriage. Ask God to heal marriages and use marriage ministry to bring people into relationship with Him.</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Parents, believers and unbelievers alike, are looking for new ways to parent. Ask God to use this open door to bring more families to Him so they can experience healing and Blessing.</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May children learn to better obey and honor their parents, so that it may go well with them and they enjoy a righteous life.</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May children of elderly parents honor them by taking care of them.</a:t>
            </a:r>
          </a:p>
          <a:p>
            <a:pPr>
              <a:buClr>
                <a:srgbClr val="CC0000"/>
              </a:buClr>
              <a:buSzPts val="1900"/>
            </a:pPr>
            <a:endParaRPr lang="en" sz="1430" dirty="0">
              <a:latin typeface="Times New Roman"/>
            </a:endParaRPr>
          </a:p>
          <a:p>
            <a:pPr>
              <a:buSzPts val="1900"/>
            </a:pPr>
            <a:r>
              <a:rPr lang="en" sz="1600" b="1" dirty="0">
                <a:latin typeface="Arial Nova" panose="020B0504020202020204" pitchFamily="34" charset="0"/>
              </a:rPr>
              <a:t>Thanksgiving and Praise.</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Thank God for bringing the gospel to Wuhan and for faithful missionaries both foreign and Chinese who spread it.</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Thank God for house churches and official churches throughout the city who are beacons of light in the darkness.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Thank God for bringing the city of Wuhan through the COVID-19 pandemic and for opening hearts to the gospel through it.</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Praise God for his great love for every person in Wuhan, his power to change lives, families, communities and the city, defeating the spiritual powers of darkness by the cross, and that He is exalted over Wuhan. The kingdom, power and glory are His.</a:t>
            </a:r>
          </a:p>
          <a:p>
            <a:pPr>
              <a:buClr>
                <a:srgbClr val="CC0000"/>
              </a:buClr>
              <a:buSzPts val="1900"/>
            </a:pPr>
            <a:endParaRPr lang="en" sz="1430" dirty="0">
              <a:latin typeface="Times New Roman"/>
            </a:endParaRPr>
          </a:p>
        </p:txBody>
      </p:sp>
      <p:sp>
        <p:nvSpPr>
          <p:cNvPr id="101" name="Google Shape;101;p17"/>
          <p:cNvSpPr txBox="1"/>
          <p:nvPr/>
        </p:nvSpPr>
        <p:spPr>
          <a:xfrm>
            <a:off x="0" y="0"/>
            <a:ext cx="3336300" cy="7772400"/>
          </a:xfrm>
          <a:prstGeom prst="rect">
            <a:avLst/>
          </a:prstGeom>
          <a:solidFill>
            <a:srgbClr val="CC0000"/>
          </a:solidFill>
          <a:ln>
            <a:noFill/>
          </a:ln>
        </p:spPr>
        <p:txBody>
          <a:bodyPr spcFirstLastPara="1" wrap="square" lIns="100568" tIns="100568" rIns="100568" bIns="100568" anchor="ctr" anchorCtr="0">
            <a:noAutofit/>
          </a:bodyPr>
          <a:lstStyle/>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Intercessory</a:t>
            </a:r>
            <a:endParaRPr sz="4800" b="1" dirty="0">
              <a:solidFill>
                <a:schemeClr val="bg1"/>
              </a:solidFill>
              <a:latin typeface="Futura PT Cond" panose="020B0406020204020203" pitchFamily="34" charset="77"/>
              <a:cs typeface="Futura Medium" panose="020B0602020204020303" pitchFamily="34" charset="-79"/>
              <a:sym typeface="Times New Roman"/>
            </a:endParaRPr>
          </a:p>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Prayer</a:t>
            </a:r>
            <a:endParaRPr sz="4800" b="1" dirty="0">
              <a:solidFill>
                <a:schemeClr val="bg1"/>
              </a:solidFill>
              <a:latin typeface="Futura PT Cond" panose="020B0406020204020203" pitchFamily="34" charset="77"/>
              <a:cs typeface="Futura Medium" panose="020B0602020204020303" pitchFamily="34" charset="-79"/>
              <a:sym typeface="Times New Roman"/>
            </a:endParaRPr>
          </a:p>
        </p:txBody>
      </p:sp>
      <p:sp>
        <p:nvSpPr>
          <p:cNvPr id="5" name="Rectangle 4">
            <a:extLst>
              <a:ext uri="{FF2B5EF4-FFF2-40B4-BE49-F238E27FC236}">
                <a16:creationId xmlns:a16="http://schemas.microsoft.com/office/drawing/2014/main" id="{B6547855-6AA6-3B4D-858A-9D1A3E36380B}"/>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Tree>
    <p:extLst>
      <p:ext uri="{BB962C8B-B14F-4D97-AF65-F5344CB8AC3E}">
        <p14:creationId xmlns:p14="http://schemas.microsoft.com/office/powerpoint/2010/main" val="1259977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p:nvPr/>
        </p:nvSpPr>
        <p:spPr>
          <a:xfrm>
            <a:off x="3335503" y="0"/>
            <a:ext cx="6743550" cy="7772400"/>
          </a:xfrm>
          <a:prstGeom prst="rect">
            <a:avLst/>
          </a:prstGeom>
          <a:solidFill>
            <a:srgbClr val="CC0000"/>
          </a:solidFill>
          <a:ln>
            <a:noFill/>
          </a:ln>
        </p:spPr>
        <p:txBody>
          <a:bodyPr spcFirstLastPara="1" wrap="square" lIns="100568" tIns="100568" rIns="100568" bIns="100568" anchor="t" anchorCtr="0">
            <a:noAutofit/>
          </a:bodyPr>
          <a:lstStyle/>
          <a:p>
            <a:pPr>
              <a:lnSpc>
                <a:spcPct val="115000"/>
              </a:lnSpc>
              <a:spcBef>
                <a:spcPts val="1210"/>
              </a:spcBef>
            </a:pPr>
            <a:endParaRPr sz="1265" b="1" dirty="0">
              <a:solidFill>
                <a:srgbClr val="FFFFFF"/>
              </a:solidFill>
              <a:latin typeface="Times New Roman"/>
              <a:ea typeface="Times New Roman"/>
              <a:cs typeface="Times New Roman"/>
              <a:sym typeface="Times New Roman"/>
            </a:endParaRPr>
          </a:p>
          <a:p>
            <a:pPr>
              <a:lnSpc>
                <a:spcPct val="115000"/>
              </a:lnSpc>
              <a:spcBef>
                <a:spcPts val="1210"/>
              </a:spcBef>
            </a:pPr>
            <a:endParaRPr sz="1265" b="1" dirty="0">
              <a:solidFill>
                <a:srgbClr val="FFFFFF"/>
              </a:solidFill>
              <a:latin typeface="Times New Roman"/>
              <a:ea typeface="Times New Roman"/>
              <a:cs typeface="Times New Roman"/>
              <a:sym typeface="Times New Roman"/>
            </a:endParaRPr>
          </a:p>
          <a:p>
            <a:pPr>
              <a:lnSpc>
                <a:spcPct val="115000"/>
              </a:lnSpc>
              <a:spcBef>
                <a:spcPts val="1210"/>
              </a:spcBef>
            </a:pPr>
            <a:endParaRPr sz="1265" b="1" dirty="0">
              <a:solidFill>
                <a:srgbClr val="FFFFFF"/>
              </a:solidFill>
              <a:latin typeface="Times New Roman"/>
              <a:ea typeface="Times New Roman"/>
              <a:cs typeface="Times New Roman"/>
              <a:sym typeface="Times New Roman"/>
            </a:endParaRPr>
          </a:p>
          <a:p>
            <a:pPr>
              <a:lnSpc>
                <a:spcPct val="115000"/>
              </a:lnSpc>
              <a:spcBef>
                <a:spcPts val="1210"/>
              </a:spcBef>
            </a:pPr>
            <a:endParaRPr sz="1265" b="1" dirty="0">
              <a:solidFill>
                <a:srgbClr val="FFFFFF"/>
              </a:solidFill>
            </a:endParaRPr>
          </a:p>
          <a:p>
            <a:pPr>
              <a:lnSpc>
                <a:spcPct val="115000"/>
              </a:lnSpc>
              <a:spcBef>
                <a:spcPts val="1210"/>
              </a:spcBef>
              <a:buClr>
                <a:schemeClr val="dk2"/>
              </a:buClr>
              <a:buSzPts val="1100"/>
            </a:pPr>
            <a:endParaRPr sz="1320" b="1" dirty="0">
              <a:solidFill>
                <a:srgbClr val="FFFFFF"/>
              </a:solidFill>
              <a:highlight>
                <a:srgbClr val="FFFFFF"/>
              </a:highlight>
              <a:latin typeface="Times New Roman"/>
              <a:ea typeface="Times New Roman"/>
              <a:cs typeface="Times New Roman"/>
              <a:sym typeface="Times New Roman"/>
            </a:endParaRPr>
          </a:p>
          <a:p>
            <a:pPr>
              <a:lnSpc>
                <a:spcPct val="50000"/>
              </a:lnSpc>
              <a:spcBef>
                <a:spcPts val="1210"/>
              </a:spcBef>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endParaRPr sz="1320" b="1" dirty="0">
              <a:solidFill>
                <a:srgbClr val="FFFFFF"/>
              </a:solidFill>
              <a:latin typeface="Times New Roman"/>
              <a:ea typeface="Times New Roman"/>
              <a:cs typeface="Times New Roman"/>
              <a:sym typeface="Times New Roman"/>
            </a:endParaRPr>
          </a:p>
        </p:txBody>
      </p:sp>
      <p:sp>
        <p:nvSpPr>
          <p:cNvPr id="153" name="Google Shape;153;p24"/>
          <p:cNvSpPr txBox="1"/>
          <p:nvPr/>
        </p:nvSpPr>
        <p:spPr>
          <a:xfrm>
            <a:off x="-908" y="0"/>
            <a:ext cx="3336300" cy="7772400"/>
          </a:xfrm>
          <a:prstGeom prst="rect">
            <a:avLst/>
          </a:prstGeom>
          <a:noFill/>
          <a:ln>
            <a:noFill/>
          </a:ln>
        </p:spPr>
        <p:txBody>
          <a:bodyPr spcFirstLastPara="1" wrap="square" lIns="100568" tIns="100568" rIns="100568" bIns="100568" anchor="ctr" anchorCtr="0">
            <a:noAutofit/>
          </a:bodyPr>
          <a:lstStyle/>
          <a:p>
            <a:pPr algn="ctr"/>
            <a:r>
              <a:rPr lang="en" sz="4800" b="1" dirty="0">
                <a:solidFill>
                  <a:srgbClr val="CC0000"/>
                </a:solidFill>
                <a:latin typeface="Futura PT Cond" panose="020B0406020204020203" pitchFamily="34" charset="77"/>
                <a:cs typeface="Futura Medium" panose="020B0602020204020303" pitchFamily="34" charset="-79"/>
                <a:sym typeface="Times New Roman"/>
              </a:rPr>
              <a:t>Scripture Prayer</a:t>
            </a:r>
            <a:endParaRPr sz="4800" b="1" dirty="0">
              <a:solidFill>
                <a:srgbClr val="CC0000"/>
              </a:solidFill>
              <a:latin typeface="Futura PT Cond" panose="020B0406020204020203" pitchFamily="34" charset="77"/>
              <a:cs typeface="Futura Medium" panose="020B0602020204020303" pitchFamily="34" charset="-79"/>
              <a:sym typeface="Times New Roman"/>
            </a:endParaRPr>
          </a:p>
        </p:txBody>
      </p:sp>
      <p:sp>
        <p:nvSpPr>
          <p:cNvPr id="2" name="TextBox 1">
            <a:extLst>
              <a:ext uri="{FF2B5EF4-FFF2-40B4-BE49-F238E27FC236}">
                <a16:creationId xmlns:a16="http://schemas.microsoft.com/office/drawing/2014/main" id="{55E9B66E-E632-0E41-B6D1-0D2A95C58BE2}"/>
              </a:ext>
            </a:extLst>
          </p:cNvPr>
          <p:cNvSpPr txBox="1"/>
          <p:nvPr/>
        </p:nvSpPr>
        <p:spPr>
          <a:xfrm>
            <a:off x="3824228" y="643004"/>
            <a:ext cx="5766099" cy="6486391"/>
          </a:xfrm>
          <a:prstGeom prst="rect">
            <a:avLst/>
          </a:prstGeom>
          <a:noFill/>
        </p:spPr>
        <p:txBody>
          <a:bodyPr wrap="square" rtlCol="0" anchor="ctr">
            <a:spAutoFit/>
          </a:bodyPr>
          <a:lstStyle/>
          <a:p>
            <a:pPr>
              <a:spcBef>
                <a:spcPts val="880"/>
              </a:spcBef>
            </a:pPr>
            <a:r>
              <a:rPr lang="en-US" sz="2400" b="1" dirty="0">
                <a:solidFill>
                  <a:srgbClr val="FFFFFF"/>
                </a:solidFill>
                <a:latin typeface="Arial Nova" panose="020B0504020202020204" pitchFamily="34" charset="0"/>
                <a:cs typeface="Times New Roman"/>
                <a:sym typeface="Times New Roman"/>
              </a:rPr>
              <a:t>2 Timothy 2:2</a:t>
            </a:r>
          </a:p>
          <a:p>
            <a:pPr marL="502920">
              <a:spcBef>
                <a:spcPts val="880"/>
              </a:spcBef>
            </a:pPr>
            <a:r>
              <a:rPr lang="en-US" sz="1200" i="1" dirty="0">
                <a:solidFill>
                  <a:srgbClr val="FFFFFF"/>
                </a:solidFill>
                <a:latin typeface="Arial Nova" panose="020B0504020202020204" pitchFamily="34" charset="0"/>
                <a:ea typeface="Times New Roman"/>
                <a:cs typeface="Times New Roman"/>
                <a:sym typeface="Times New Roman"/>
              </a:rPr>
              <a:t>“And the things you have heard me say in the presence of many witnesses entrust to reliable people who will also be qualified to teach others.”</a:t>
            </a:r>
          </a:p>
          <a:p>
            <a:pPr>
              <a:spcBef>
                <a:spcPts val="880"/>
              </a:spcBef>
            </a:pPr>
            <a:r>
              <a:rPr lang="en-US" sz="2400" b="1" dirty="0">
                <a:solidFill>
                  <a:srgbClr val="FFFFFF"/>
                </a:solidFill>
                <a:latin typeface="Arial Nova" panose="020B0504020202020204" pitchFamily="34" charset="0"/>
                <a:cs typeface="Times New Roman"/>
                <a:sym typeface="Times New Roman"/>
              </a:rPr>
              <a:t>John 17:21</a:t>
            </a:r>
          </a:p>
          <a:p>
            <a:pPr marL="502920">
              <a:spcBef>
                <a:spcPts val="880"/>
              </a:spcBef>
            </a:pPr>
            <a:r>
              <a:rPr lang="en-US" sz="1200" i="1" dirty="0">
                <a:solidFill>
                  <a:srgbClr val="FFFFFF"/>
                </a:solidFill>
                <a:latin typeface="Arial Nova" panose="020B0504020202020204" pitchFamily="34" charset="0"/>
                <a:ea typeface="Times New Roman"/>
                <a:cs typeface="Times New Roman"/>
                <a:sym typeface="Times New Roman"/>
              </a:rPr>
              <a:t>“...that all of them may be one, Father, just as you are in me and I am in you. May they also be in us so that the world may believe that you have sent me.”</a:t>
            </a:r>
          </a:p>
          <a:p>
            <a:pPr>
              <a:spcBef>
                <a:spcPts val="880"/>
              </a:spcBef>
            </a:pPr>
            <a:r>
              <a:rPr lang="en-US" sz="2400" b="1" dirty="0">
                <a:solidFill>
                  <a:srgbClr val="FFFFFF"/>
                </a:solidFill>
                <a:latin typeface="Arial Nova" panose="020B0504020202020204" pitchFamily="34" charset="0"/>
                <a:cs typeface="Times New Roman"/>
                <a:sym typeface="Times New Roman"/>
              </a:rPr>
              <a:t>1 John 3:16</a:t>
            </a:r>
          </a:p>
          <a:p>
            <a:pPr marL="502920">
              <a:spcBef>
                <a:spcPts val="880"/>
              </a:spcBef>
            </a:pPr>
            <a:r>
              <a:rPr lang="en-US" sz="1200" i="1" dirty="0">
                <a:solidFill>
                  <a:srgbClr val="FFFFFF"/>
                </a:solidFill>
                <a:latin typeface="Arial Nova" panose="020B0504020202020204" pitchFamily="34" charset="0"/>
                <a:ea typeface="Times New Roman"/>
                <a:cs typeface="Times New Roman"/>
                <a:sym typeface="Times New Roman"/>
              </a:rPr>
              <a:t>“This is how we know what love is: Jesus Christ laid down his life for us. And we ought to lay down our lives for our brothers and sisters.”</a:t>
            </a:r>
          </a:p>
          <a:p>
            <a:pPr>
              <a:spcBef>
                <a:spcPts val="880"/>
              </a:spcBef>
            </a:pPr>
            <a:r>
              <a:rPr lang="en-US" sz="2400" b="1" dirty="0">
                <a:solidFill>
                  <a:srgbClr val="FFFFFF"/>
                </a:solidFill>
                <a:latin typeface="Arial Nova" panose="020B0504020202020204" pitchFamily="34" charset="0"/>
                <a:cs typeface="Times New Roman"/>
                <a:sym typeface="Times New Roman"/>
              </a:rPr>
              <a:t>Matthew 28:19-20</a:t>
            </a:r>
          </a:p>
          <a:p>
            <a:pPr marL="502920">
              <a:spcBef>
                <a:spcPts val="880"/>
              </a:spcBef>
            </a:pPr>
            <a:r>
              <a:rPr lang="en-US" sz="1200" i="1" dirty="0">
                <a:solidFill>
                  <a:srgbClr val="FFFFFF"/>
                </a:solidFill>
                <a:latin typeface="Arial Nova" panose="020B0504020202020204" pitchFamily="34" charset="0"/>
                <a:ea typeface="Times New Roman"/>
                <a:cs typeface="Times New Roman"/>
                <a:sym typeface="Times New Roman"/>
              </a:rPr>
              <a:t>“Therefore go and make disciples of all nations, baptizing them in the name of the Father and of the Son and of the Holy Spirit, and teaching them to obey everything I have commanded you. And surely I am with you always, to the very end of the age.”</a:t>
            </a:r>
          </a:p>
          <a:p>
            <a:pPr>
              <a:spcBef>
                <a:spcPts val="880"/>
              </a:spcBef>
            </a:pPr>
            <a:r>
              <a:rPr lang="en-US" sz="2400" b="1" dirty="0">
                <a:solidFill>
                  <a:srgbClr val="FFFFFF"/>
                </a:solidFill>
                <a:latin typeface="Arial Nova" panose="020B0504020202020204" pitchFamily="34" charset="0"/>
                <a:cs typeface="Times New Roman"/>
                <a:sym typeface="Times New Roman"/>
              </a:rPr>
              <a:t>Ephesians 6:13-17</a:t>
            </a:r>
          </a:p>
          <a:p>
            <a:pPr marL="502920">
              <a:spcBef>
                <a:spcPts val="880"/>
              </a:spcBef>
            </a:pPr>
            <a:r>
              <a:rPr lang="en-US" sz="1200" i="1" dirty="0">
                <a:solidFill>
                  <a:srgbClr val="FFFFFF"/>
                </a:solidFill>
                <a:latin typeface="Arial Nova" panose="020B0504020202020204" pitchFamily="34" charset="0"/>
                <a:ea typeface="Times New Roman"/>
                <a:cs typeface="Times New Roman"/>
                <a:sym typeface="Times New Roman"/>
              </a:rPr>
              <a:t>“Stand firm then, with the belt of truth buckled around your waist, with the breastplate of righteousness in place, and with your feet fitted with the readiness that comes from the gospel of peace. In addition to all this, take up the shield of faith, with which you can extinguish all the flaming arrows of the evil one. Take the helmet of salvation and the sword of the Spirit, which is the word of God.”</a:t>
            </a:r>
          </a:p>
          <a:p>
            <a:endParaRPr lang="en-US" sz="1200" dirty="0">
              <a:latin typeface="Arial Nova" panose="020B0504020202020204" pitchFamily="34" charset="0"/>
            </a:endParaRPr>
          </a:p>
        </p:txBody>
      </p:sp>
      <p:sp>
        <p:nvSpPr>
          <p:cNvPr id="6" name="Rectangle 5">
            <a:extLst>
              <a:ext uri="{FF2B5EF4-FFF2-40B4-BE49-F238E27FC236}">
                <a16:creationId xmlns:a16="http://schemas.microsoft.com/office/drawing/2014/main" id="{7932B8E9-E2C8-454D-B53D-8E3C6107F7A0}"/>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p:nvPr/>
        </p:nvSpPr>
        <p:spPr>
          <a:xfrm>
            <a:off x="3335503" y="0"/>
            <a:ext cx="6174257" cy="7772400"/>
          </a:xfrm>
          <a:prstGeom prst="rect">
            <a:avLst/>
          </a:prstGeom>
          <a:solidFill>
            <a:srgbClr val="FFFFFF"/>
          </a:solidFill>
          <a:ln>
            <a:noFill/>
          </a:ln>
        </p:spPr>
        <p:txBody>
          <a:bodyPr spcFirstLastPara="1" wrap="square" lIns="100568" tIns="100568" rIns="100568" bIns="100568" anchor="ctr" anchorCtr="0">
            <a:noAutofit/>
          </a:bodyPr>
          <a:lstStyle/>
          <a:p>
            <a:pPr marL="502920"/>
            <a:r>
              <a:rPr lang="en" sz="2200" b="1" dirty="0">
                <a:solidFill>
                  <a:srgbClr val="CC0000"/>
                </a:solidFill>
                <a:latin typeface="Arial Nova" panose="020B0504020202020204" pitchFamily="34" charset="0"/>
                <a:ea typeface="Times New Roman"/>
                <a:cs typeface="Times New Roman"/>
                <a:sym typeface="Times New Roman"/>
              </a:rPr>
              <a:t>Take the next 5 minutes and ask the Spirit of God, “Who would You like me to invite to do this hour of prayer for Wuhan?” </a:t>
            </a:r>
            <a:r>
              <a:rPr lang="en" sz="1980" i="1" dirty="0">
                <a:solidFill>
                  <a:srgbClr val="CC0000"/>
                </a:solidFill>
                <a:latin typeface="Arial Nova" panose="020B0504020202020204" pitchFamily="34" charset="0"/>
                <a:ea typeface="Times New Roman"/>
                <a:cs typeface="Times New Roman"/>
                <a:sym typeface="Times New Roman"/>
              </a:rPr>
              <a:t>e.g. friends, neighbors, coworkers, family, church members, etc. </a:t>
            </a:r>
            <a:endParaRPr sz="1650" i="1" dirty="0">
              <a:solidFill>
                <a:srgbClr val="CC0000"/>
              </a:solidFill>
              <a:latin typeface="Arial Nova" panose="020B0504020202020204" pitchFamily="34" charset="0"/>
              <a:ea typeface="Times New Roman"/>
              <a:cs typeface="Times New Roman"/>
              <a:sym typeface="Times New Roman"/>
            </a:endParaRPr>
          </a:p>
        </p:txBody>
      </p:sp>
      <p:sp>
        <p:nvSpPr>
          <p:cNvPr id="160" name="Google Shape;160;p25"/>
          <p:cNvSpPr txBox="1"/>
          <p:nvPr/>
        </p:nvSpPr>
        <p:spPr>
          <a:xfrm>
            <a:off x="0" y="0"/>
            <a:ext cx="3336300" cy="7772400"/>
          </a:xfrm>
          <a:prstGeom prst="rect">
            <a:avLst/>
          </a:prstGeom>
          <a:solidFill>
            <a:srgbClr val="CC0000"/>
          </a:solidFill>
          <a:ln>
            <a:noFill/>
          </a:ln>
        </p:spPr>
        <p:txBody>
          <a:bodyPr spcFirstLastPara="1" wrap="square" lIns="100568" tIns="100568" rIns="100568" bIns="100568" anchor="ctr" anchorCtr="0">
            <a:noAutofit/>
          </a:bodyPr>
          <a:lstStyle/>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Listening</a:t>
            </a:r>
            <a:endParaRPr sz="4800" b="1" dirty="0">
              <a:solidFill>
                <a:schemeClr val="bg1"/>
              </a:solidFill>
              <a:latin typeface="Futura PT Cond" panose="020B0406020204020203" pitchFamily="34" charset="77"/>
              <a:cs typeface="Futura Medium" panose="020B0602020204020303" pitchFamily="34" charset="-79"/>
              <a:sym typeface="Times New Roman"/>
            </a:endParaRPr>
          </a:p>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Prayer</a:t>
            </a:r>
            <a:endParaRPr sz="4800" b="1" dirty="0">
              <a:solidFill>
                <a:schemeClr val="bg1"/>
              </a:solidFill>
              <a:latin typeface="Futura PT Cond" panose="020B0406020204020203" pitchFamily="34" charset="77"/>
              <a:cs typeface="Futura Medium" panose="020B0602020204020303" pitchFamily="34" charset="-79"/>
              <a:sym typeface="Times New Roman"/>
            </a:endParaRPr>
          </a:p>
        </p:txBody>
      </p:sp>
      <p:sp>
        <p:nvSpPr>
          <p:cNvPr id="5" name="Rectangle 4">
            <a:extLst>
              <a:ext uri="{FF2B5EF4-FFF2-40B4-BE49-F238E27FC236}">
                <a16:creationId xmlns:a16="http://schemas.microsoft.com/office/drawing/2014/main" id="{C628EF79-4170-8F44-B6E7-05C128FC3A14}"/>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cxnSp>
        <p:nvCxnSpPr>
          <p:cNvPr id="166" name="Google Shape;166;p26"/>
          <p:cNvCxnSpPr>
            <a:cxnSpLocks/>
          </p:cNvCxnSpPr>
          <p:nvPr/>
        </p:nvCxnSpPr>
        <p:spPr>
          <a:xfrm>
            <a:off x="8474406" y="0"/>
            <a:ext cx="46138" cy="7772400"/>
          </a:xfrm>
          <a:prstGeom prst="straightConnector1">
            <a:avLst/>
          </a:prstGeom>
          <a:noFill/>
          <a:ln w="114300" cap="flat" cmpd="sng">
            <a:solidFill>
              <a:srgbClr val="CC0000"/>
            </a:solidFill>
            <a:prstDash val="solid"/>
            <a:round/>
            <a:headEnd type="none" w="med" len="med"/>
            <a:tailEnd type="none" w="med" len="med"/>
          </a:ln>
        </p:spPr>
      </p:cxnSp>
      <p:cxnSp>
        <p:nvCxnSpPr>
          <p:cNvPr id="167" name="Google Shape;167;p26"/>
          <p:cNvCxnSpPr/>
          <p:nvPr/>
        </p:nvCxnSpPr>
        <p:spPr>
          <a:xfrm rot="10800000">
            <a:off x="-22440" y="1499956"/>
            <a:ext cx="10103280" cy="0"/>
          </a:xfrm>
          <a:prstGeom prst="straightConnector1">
            <a:avLst/>
          </a:prstGeom>
          <a:noFill/>
          <a:ln w="114300" cap="flat" cmpd="sng">
            <a:solidFill>
              <a:srgbClr val="CC0000"/>
            </a:solidFill>
            <a:prstDash val="solid"/>
            <a:round/>
            <a:headEnd type="none" w="med" len="med"/>
            <a:tailEnd type="none" w="med" len="med"/>
          </a:ln>
        </p:spPr>
      </p:cxnSp>
      <p:sp>
        <p:nvSpPr>
          <p:cNvPr id="168" name="Google Shape;168;p26"/>
          <p:cNvSpPr txBox="1"/>
          <p:nvPr/>
        </p:nvSpPr>
        <p:spPr>
          <a:xfrm>
            <a:off x="6021130" y="2008055"/>
            <a:ext cx="1893540" cy="1351020"/>
          </a:xfrm>
          <a:prstGeom prst="rect">
            <a:avLst/>
          </a:prstGeom>
          <a:noFill/>
          <a:ln>
            <a:noFill/>
          </a:ln>
        </p:spPr>
        <p:txBody>
          <a:bodyPr spcFirstLastPara="1" wrap="square" lIns="100568" tIns="100568" rIns="100568" bIns="100568" anchor="t" anchorCtr="0">
            <a:noAutofit/>
          </a:bodyPr>
          <a:lstStyle/>
          <a:p>
            <a:r>
              <a:rPr lang="en" sz="6545" dirty="0" err="1">
                <a:solidFill>
                  <a:srgbClr val="CC0000"/>
                </a:solidFill>
                <a:latin typeface="Times New Roman"/>
                <a:ea typeface="Times New Roman"/>
                <a:cs typeface="Times New Roman"/>
                <a:sym typeface="Times New Roman"/>
              </a:rPr>
              <a:t>謝謝</a:t>
            </a:r>
            <a:endParaRPr sz="5610" dirty="0">
              <a:solidFill>
                <a:srgbClr val="CC0000"/>
              </a:solidFill>
              <a:latin typeface="Times New Roman"/>
              <a:ea typeface="Times New Roman"/>
              <a:cs typeface="Times New Roman"/>
              <a:sym typeface="Times New Roman"/>
            </a:endParaRPr>
          </a:p>
        </p:txBody>
      </p:sp>
      <p:sp>
        <p:nvSpPr>
          <p:cNvPr id="169" name="Google Shape;169;p26"/>
          <p:cNvSpPr txBox="1"/>
          <p:nvPr/>
        </p:nvSpPr>
        <p:spPr>
          <a:xfrm>
            <a:off x="3107560" y="3177053"/>
            <a:ext cx="4753320" cy="2085270"/>
          </a:xfrm>
          <a:prstGeom prst="rect">
            <a:avLst/>
          </a:prstGeom>
          <a:noFill/>
          <a:ln>
            <a:noFill/>
          </a:ln>
        </p:spPr>
        <p:txBody>
          <a:bodyPr spcFirstLastPara="1" wrap="square" lIns="100568" tIns="100568" rIns="100568" bIns="100568" anchor="t" anchorCtr="0">
            <a:noAutofit/>
          </a:bodyPr>
          <a:lstStyle/>
          <a:p>
            <a:pPr algn="r"/>
            <a:r>
              <a:rPr lang="en" sz="3200" b="1" dirty="0">
                <a:latin typeface="Futura PT Cond Book" panose="020B0406020204020203" pitchFamily="34" charset="77"/>
                <a:ea typeface="Courier New"/>
                <a:cs typeface="Courier New"/>
                <a:sym typeface="Courier New"/>
              </a:rPr>
              <a:t>Thank You,</a:t>
            </a:r>
            <a:endParaRPr sz="3200" b="1" dirty="0">
              <a:latin typeface="Futura PT Cond Book" panose="020B0406020204020203" pitchFamily="34" charset="77"/>
              <a:ea typeface="Courier New"/>
              <a:cs typeface="Courier New"/>
              <a:sym typeface="Courier New"/>
            </a:endParaRPr>
          </a:p>
          <a:p>
            <a:pPr algn="r"/>
            <a:r>
              <a:rPr lang="en" sz="2200" dirty="0">
                <a:latin typeface="Arial Nova" panose="020B0504020202020204" pitchFamily="34" charset="0"/>
                <a:ea typeface="Courier New"/>
                <a:cs typeface="Courier New"/>
                <a:sym typeface="Courier New"/>
              </a:rPr>
              <a:t>Your prayers will advance the Kingdom of God, build the Church, and begin a movement of disciples who make disciples in Wuhan, and around the world!</a:t>
            </a:r>
            <a:endParaRPr sz="2200" dirty="0">
              <a:latin typeface="Arial Nova" panose="020B0504020202020204" pitchFamily="34" charset="0"/>
              <a:ea typeface="Courier New"/>
              <a:cs typeface="Courier New"/>
              <a:sym typeface="Courier New"/>
            </a:endParaRPr>
          </a:p>
        </p:txBody>
      </p:sp>
      <p:sp>
        <p:nvSpPr>
          <p:cNvPr id="3" name="TextBox 2">
            <a:extLst>
              <a:ext uri="{FF2B5EF4-FFF2-40B4-BE49-F238E27FC236}">
                <a16:creationId xmlns:a16="http://schemas.microsoft.com/office/drawing/2014/main" id="{A455B9C9-F30C-2F42-8827-C65495DC47EE}"/>
              </a:ext>
            </a:extLst>
          </p:cNvPr>
          <p:cNvSpPr txBox="1"/>
          <p:nvPr/>
        </p:nvSpPr>
        <p:spPr>
          <a:xfrm>
            <a:off x="236668" y="7175351"/>
            <a:ext cx="4593516" cy="461665"/>
          </a:xfrm>
          <a:prstGeom prst="rect">
            <a:avLst/>
          </a:prstGeom>
          <a:noFill/>
        </p:spPr>
        <p:txBody>
          <a:bodyPr wrap="square" rtlCol="0">
            <a:spAutoFit/>
          </a:bodyPr>
          <a:lstStyle/>
          <a:p>
            <a:r>
              <a:rPr lang="en-US" sz="2400" b="1" dirty="0" err="1">
                <a:latin typeface="Futura PT Cond Book" panose="020B0406020204020203" pitchFamily="34" charset="77"/>
              </a:rPr>
              <a:t>BlessWuhan.org</a:t>
            </a:r>
            <a:endParaRPr lang="en-US" sz="2400" b="1" dirty="0">
              <a:latin typeface="Futura PT Cond Book" panose="020B0406020204020203" pitchFamily="34" charset="7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p:nvPr/>
        </p:nvSpPr>
        <p:spPr>
          <a:xfrm>
            <a:off x="3324450" y="0"/>
            <a:ext cx="6754603" cy="7772400"/>
          </a:xfrm>
          <a:prstGeom prst="rect">
            <a:avLst/>
          </a:prstGeom>
          <a:solidFill>
            <a:srgbClr val="CC0000"/>
          </a:solidFill>
          <a:ln>
            <a:noFill/>
          </a:ln>
        </p:spPr>
        <p:txBody>
          <a:bodyPr spcFirstLastPara="1" wrap="square" lIns="100568" tIns="100568" rIns="100568" bIns="100568" anchor="t" anchorCtr="0">
            <a:noAutofit/>
          </a:bodyPr>
          <a:lstStyle/>
          <a:p>
            <a:pPr>
              <a:lnSpc>
                <a:spcPct val="50000"/>
              </a:lnSpc>
            </a:pPr>
            <a:endParaRPr sz="1922" b="1" dirty="0">
              <a:solidFill>
                <a:schemeClr val="lt1"/>
              </a:solidFill>
              <a:latin typeface="Times New Roman"/>
              <a:ea typeface="Times New Roman"/>
              <a:cs typeface="Times New Roman"/>
              <a:sym typeface="Times New Roman"/>
            </a:endParaRPr>
          </a:p>
          <a:p>
            <a:pPr>
              <a:lnSpc>
                <a:spcPct val="50000"/>
              </a:lnSpc>
            </a:pPr>
            <a:endParaRPr sz="1922" b="1" dirty="0">
              <a:solidFill>
                <a:schemeClr val="lt1"/>
              </a:solidFill>
              <a:latin typeface="Times New Roman"/>
              <a:ea typeface="Times New Roman"/>
              <a:cs typeface="Times New Roman"/>
              <a:sym typeface="Times New Roman"/>
            </a:endParaRPr>
          </a:p>
          <a:p>
            <a:pPr>
              <a:lnSpc>
                <a:spcPct val="50000"/>
              </a:lnSpc>
            </a:pPr>
            <a:endParaRPr sz="1922" b="1" dirty="0">
              <a:solidFill>
                <a:schemeClr val="lt1"/>
              </a:solidFill>
              <a:latin typeface="Times New Roman"/>
              <a:ea typeface="Times New Roman"/>
              <a:cs typeface="Times New Roman"/>
              <a:sym typeface="Times New Roman"/>
            </a:endParaRPr>
          </a:p>
          <a:p>
            <a:pPr>
              <a:lnSpc>
                <a:spcPct val="50000"/>
              </a:lnSpc>
            </a:pPr>
            <a:endParaRPr sz="1922" b="1" dirty="0">
              <a:solidFill>
                <a:schemeClr val="lt1"/>
              </a:solidFill>
              <a:latin typeface="Times New Roman"/>
              <a:ea typeface="Times New Roman"/>
              <a:cs typeface="Times New Roman"/>
              <a:sym typeface="Times New Roman"/>
            </a:endParaRPr>
          </a:p>
          <a:p>
            <a:pPr>
              <a:lnSpc>
                <a:spcPct val="50000"/>
              </a:lnSpc>
            </a:pPr>
            <a:endParaRPr sz="1922" b="1" dirty="0">
              <a:solidFill>
                <a:schemeClr val="lt1"/>
              </a:solidFill>
              <a:latin typeface="Times New Roman"/>
              <a:ea typeface="Times New Roman"/>
              <a:cs typeface="Times New Roman"/>
              <a:sym typeface="Times New Roman"/>
            </a:endParaRPr>
          </a:p>
          <a:p>
            <a:pPr>
              <a:lnSpc>
                <a:spcPct val="50000"/>
              </a:lnSpc>
            </a:pPr>
            <a:endParaRPr sz="1922" b="1" dirty="0">
              <a:solidFill>
                <a:schemeClr val="lt1"/>
              </a:solidFill>
              <a:latin typeface="Times New Roman"/>
              <a:ea typeface="Times New Roman"/>
              <a:cs typeface="Times New Roman"/>
              <a:sym typeface="Times New Roman"/>
            </a:endParaRPr>
          </a:p>
          <a:p>
            <a:pPr>
              <a:lnSpc>
                <a:spcPct val="50000"/>
              </a:lnSpc>
            </a:pPr>
            <a:endParaRPr sz="1922" b="1" dirty="0">
              <a:solidFill>
                <a:schemeClr val="lt1"/>
              </a:solidFill>
              <a:latin typeface="Times New Roman"/>
              <a:ea typeface="Times New Roman"/>
              <a:cs typeface="Times New Roman"/>
              <a:sym typeface="Times New Roman"/>
            </a:endParaRPr>
          </a:p>
        </p:txBody>
      </p:sp>
      <p:sp>
        <p:nvSpPr>
          <p:cNvPr id="80" name="Google Shape;80;p14"/>
          <p:cNvSpPr txBox="1"/>
          <p:nvPr/>
        </p:nvSpPr>
        <p:spPr>
          <a:xfrm>
            <a:off x="0" y="0"/>
            <a:ext cx="3336300" cy="7772400"/>
          </a:xfrm>
          <a:prstGeom prst="rect">
            <a:avLst/>
          </a:prstGeom>
          <a:noFill/>
          <a:ln>
            <a:noFill/>
          </a:ln>
        </p:spPr>
        <p:txBody>
          <a:bodyPr spcFirstLastPara="1" wrap="square" lIns="100568" tIns="100568" rIns="100568" bIns="100568" anchor="ctr" anchorCtr="0">
            <a:noAutofit/>
          </a:bodyPr>
          <a:lstStyle/>
          <a:p>
            <a:pPr algn="ctr"/>
            <a:r>
              <a:rPr lang="en" sz="4800" b="1" dirty="0">
                <a:solidFill>
                  <a:srgbClr val="CC0000"/>
                </a:solidFill>
                <a:latin typeface="Futura PT Cond" panose="020B0406020204020203" pitchFamily="34" charset="77"/>
                <a:ea typeface="Times New Roman"/>
                <a:cs typeface="Futura Medium" panose="020B0602020204020303" pitchFamily="34" charset="-79"/>
                <a:sym typeface="Times New Roman"/>
              </a:rPr>
              <a:t>The </a:t>
            </a:r>
          </a:p>
          <a:p>
            <a:pPr algn="ctr"/>
            <a:r>
              <a:rPr lang="en" sz="4800" b="1" dirty="0">
                <a:solidFill>
                  <a:srgbClr val="CC0000"/>
                </a:solidFill>
                <a:latin typeface="Futura PT Cond" panose="020B0406020204020203" pitchFamily="34" charset="77"/>
                <a:ea typeface="Times New Roman"/>
                <a:cs typeface="Futura Medium" panose="020B0602020204020303" pitchFamily="34" charset="-79"/>
                <a:sym typeface="Times New Roman"/>
              </a:rPr>
              <a:t>Lord’s </a:t>
            </a:r>
          </a:p>
          <a:p>
            <a:pPr algn="ctr"/>
            <a:r>
              <a:rPr lang="en" sz="4800" b="1" dirty="0">
                <a:solidFill>
                  <a:srgbClr val="CC0000"/>
                </a:solidFill>
                <a:latin typeface="Futura PT Cond" panose="020B0406020204020203" pitchFamily="34" charset="77"/>
                <a:ea typeface="Times New Roman"/>
                <a:cs typeface="Futura Medium" panose="020B0602020204020303" pitchFamily="34" charset="-79"/>
                <a:sym typeface="Times New Roman"/>
              </a:rPr>
              <a:t>Prayer</a:t>
            </a:r>
            <a:endParaRPr sz="4800" b="1" dirty="0">
              <a:solidFill>
                <a:srgbClr val="CC0000"/>
              </a:solidFill>
              <a:latin typeface="Futura PT Cond" panose="020B0406020204020203" pitchFamily="34" charset="77"/>
              <a:ea typeface="Times New Roman"/>
              <a:cs typeface="Futura Medium" panose="020B0602020204020303" pitchFamily="34" charset="-79"/>
              <a:sym typeface="Times New Roman"/>
            </a:endParaRPr>
          </a:p>
        </p:txBody>
      </p:sp>
      <p:sp>
        <p:nvSpPr>
          <p:cNvPr id="3" name="Rectangle 2">
            <a:extLst>
              <a:ext uri="{FF2B5EF4-FFF2-40B4-BE49-F238E27FC236}">
                <a16:creationId xmlns:a16="http://schemas.microsoft.com/office/drawing/2014/main" id="{BF30CC43-034C-42EA-B1A6-81A8271CC7FF}"/>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
        <p:nvSpPr>
          <p:cNvPr id="2" name="TextBox 1">
            <a:extLst>
              <a:ext uri="{FF2B5EF4-FFF2-40B4-BE49-F238E27FC236}">
                <a16:creationId xmlns:a16="http://schemas.microsoft.com/office/drawing/2014/main" id="{ED4CE7E0-A013-144E-9661-65BCDC79A094}"/>
              </a:ext>
            </a:extLst>
          </p:cNvPr>
          <p:cNvSpPr txBox="1"/>
          <p:nvPr/>
        </p:nvSpPr>
        <p:spPr>
          <a:xfrm>
            <a:off x="3881776" y="885848"/>
            <a:ext cx="5682468" cy="6291274"/>
          </a:xfrm>
          <a:prstGeom prst="rect">
            <a:avLst/>
          </a:prstGeom>
          <a:noFill/>
        </p:spPr>
        <p:txBody>
          <a:bodyPr wrap="square" rtlCol="0">
            <a:spAutoFit/>
          </a:bodyPr>
          <a:lstStyle/>
          <a:p>
            <a:pPr lvl="2"/>
            <a:r>
              <a:rPr lang="en-US" sz="1600" b="1" dirty="0">
                <a:solidFill>
                  <a:schemeClr val="lt1"/>
                </a:solidFill>
                <a:latin typeface="Arial Nova" panose="020B0504020202020204" pitchFamily="34" charset="0"/>
                <a:ea typeface="Times New Roman"/>
                <a:cs typeface="Arial" panose="020B0604020202020204" pitchFamily="34" charset="0"/>
                <a:sym typeface="Times New Roman"/>
              </a:rPr>
              <a:t>Our Father, who art in heaven, hallowed be Thy name</a:t>
            </a:r>
          </a:p>
          <a:p>
            <a:pPr lvl="2"/>
            <a:r>
              <a:rPr lang="en-US" sz="1200" i="1" dirty="0">
                <a:solidFill>
                  <a:schemeClr val="lt1"/>
                </a:solidFill>
                <a:latin typeface="Arial Nova" panose="020B0504020202020204" pitchFamily="34" charset="0"/>
                <a:ea typeface="Times New Roman"/>
                <a:cs typeface="Arial" panose="020B0604020202020204" pitchFamily="34" charset="0"/>
                <a:sym typeface="Times New Roman"/>
              </a:rPr>
              <a:t>Thank God for who He is and His abundant faithfulness to the </a:t>
            </a:r>
            <a:r>
              <a:rPr lang="en-US" sz="1200" i="1" dirty="0" err="1">
                <a:solidFill>
                  <a:schemeClr val="lt1"/>
                </a:solidFill>
                <a:latin typeface="Arial Nova" panose="020B0504020202020204" pitchFamily="34" charset="0"/>
                <a:ea typeface="Times New Roman"/>
                <a:cs typeface="Arial" panose="020B0604020202020204" pitchFamily="34" charset="0"/>
                <a:sym typeface="Times New Roman"/>
              </a:rPr>
              <a:t>Wuhanese</a:t>
            </a:r>
            <a:endParaRPr lang="en-US" sz="1200" i="1" dirty="0">
              <a:solidFill>
                <a:schemeClr val="lt1"/>
              </a:solidFill>
              <a:latin typeface="Arial Nova" panose="020B0504020202020204" pitchFamily="34" charset="0"/>
              <a:ea typeface="Times New Roman"/>
              <a:cs typeface="Arial" panose="020B0604020202020204" pitchFamily="34" charset="0"/>
              <a:sym typeface="Times New Roman"/>
            </a:endParaRPr>
          </a:p>
          <a:p>
            <a:pPr lvl="2"/>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r>
              <a:rPr lang="en-US" sz="1600" b="1" dirty="0">
                <a:solidFill>
                  <a:schemeClr val="lt1"/>
                </a:solidFill>
                <a:latin typeface="Arial Nova" panose="020B0504020202020204" pitchFamily="34" charset="0"/>
                <a:cs typeface="Arial" panose="020B0604020202020204" pitchFamily="34" charset="0"/>
                <a:sym typeface="Times New Roman"/>
              </a:rPr>
              <a:t>Thy Kingdom come, Thy will be done on earth as it is in heaven</a:t>
            </a:r>
            <a:endParaRPr lang="en-US" sz="1320" b="1" dirty="0">
              <a:solidFill>
                <a:schemeClr val="lt1"/>
              </a:solidFill>
              <a:latin typeface="Arial Nova" panose="020B0504020202020204" pitchFamily="34" charset="0"/>
              <a:cs typeface="Arial" panose="020B0604020202020204" pitchFamily="34" charset="0"/>
              <a:sym typeface="Times New Roman"/>
            </a:endParaRPr>
          </a:p>
          <a:p>
            <a:pPr lvl="2"/>
            <a:r>
              <a:rPr lang="en-US" sz="1200" i="1" dirty="0">
                <a:solidFill>
                  <a:schemeClr val="lt1"/>
                </a:solidFill>
                <a:latin typeface="Arial Nova" panose="020B0504020202020204" pitchFamily="34" charset="0"/>
                <a:cs typeface="Arial" panose="020B0604020202020204" pitchFamily="34" charset="0"/>
                <a:sym typeface="Times New Roman"/>
              </a:rPr>
              <a:t>Pray for God’s rule and reign to become a reality in Wuhan</a:t>
            </a:r>
            <a:endParaRPr lang="en-US" sz="1200" i="1" dirty="0">
              <a:solidFill>
                <a:schemeClr val="lt1"/>
              </a:solidFill>
              <a:latin typeface="Arial Nova" panose="020B0504020202020204" pitchFamily="34" charset="0"/>
              <a:cs typeface="Arial" panose="020B0604020202020204" pitchFamily="34" charset="0"/>
            </a:endParaRPr>
          </a:p>
          <a:p>
            <a:pPr lvl="2"/>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r>
              <a:rPr lang="en-US" sz="1600" b="1" dirty="0">
                <a:solidFill>
                  <a:schemeClr val="lt1"/>
                </a:solidFill>
                <a:latin typeface="Arial Nova" panose="020B0504020202020204" pitchFamily="34" charset="0"/>
                <a:cs typeface="Arial" panose="020B0604020202020204" pitchFamily="34" charset="0"/>
                <a:sym typeface="Times New Roman"/>
              </a:rPr>
              <a:t>Give us this day our daily bread</a:t>
            </a:r>
            <a:endParaRPr lang="en-US" sz="1922" b="1" dirty="0">
              <a:solidFill>
                <a:schemeClr val="lt1"/>
              </a:solidFill>
              <a:latin typeface="Arial Nova" panose="020B0504020202020204" pitchFamily="34" charset="0"/>
              <a:cs typeface="Arial" panose="020B0604020202020204" pitchFamily="34" charset="0"/>
              <a:sym typeface="Times New Roman"/>
            </a:endParaRPr>
          </a:p>
          <a:p>
            <a:pPr lvl="2"/>
            <a:r>
              <a:rPr lang="en-US" sz="1200" i="1" dirty="0">
                <a:solidFill>
                  <a:schemeClr val="lt1"/>
                </a:solidFill>
                <a:latin typeface="Arial Nova" panose="020B0504020202020204" pitchFamily="34" charset="0"/>
                <a:cs typeface="Arial" panose="020B0604020202020204" pitchFamily="34" charset="0"/>
                <a:sym typeface="Times New Roman"/>
              </a:rPr>
              <a:t>Pray for God’s daily provision for the </a:t>
            </a:r>
            <a:r>
              <a:rPr lang="en-US" sz="1200" i="1" dirty="0" err="1">
                <a:solidFill>
                  <a:schemeClr val="lt1"/>
                </a:solidFill>
                <a:latin typeface="Arial Nova" panose="020B0504020202020204" pitchFamily="34" charset="0"/>
                <a:cs typeface="Arial" panose="020B0604020202020204" pitchFamily="34" charset="0"/>
                <a:sym typeface="Times New Roman"/>
              </a:rPr>
              <a:t>Wuhanese</a:t>
            </a:r>
            <a:endParaRPr lang="en-US" sz="1200" i="1" dirty="0">
              <a:solidFill>
                <a:schemeClr val="lt1"/>
              </a:solidFill>
              <a:latin typeface="Arial Nova" panose="020B0504020202020204" pitchFamily="34" charset="0"/>
              <a:cs typeface="Arial" panose="020B0604020202020204" pitchFamily="34" charset="0"/>
              <a:sym typeface="Times New Roman"/>
            </a:endParaRPr>
          </a:p>
          <a:p>
            <a:pPr lvl="2" indent="502920"/>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indent="502920"/>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r>
              <a:rPr lang="en-US" sz="1600" b="1" dirty="0">
                <a:solidFill>
                  <a:schemeClr val="lt1"/>
                </a:solidFill>
                <a:latin typeface="Arial Nova" panose="020B0504020202020204" pitchFamily="34" charset="0"/>
                <a:cs typeface="Arial" panose="020B0604020202020204" pitchFamily="34" charset="0"/>
                <a:sym typeface="Times New Roman"/>
              </a:rPr>
              <a:t>Forgive us our trespasses as we forgive those who have trespassed against us</a:t>
            </a:r>
            <a:endParaRPr lang="en-US" sz="1922" b="1" dirty="0">
              <a:solidFill>
                <a:schemeClr val="lt1"/>
              </a:solidFill>
              <a:latin typeface="Arial Nova" panose="020B0504020202020204" pitchFamily="34" charset="0"/>
              <a:cs typeface="Arial" panose="020B0604020202020204" pitchFamily="34" charset="0"/>
              <a:sym typeface="Times New Roman"/>
            </a:endParaRPr>
          </a:p>
          <a:p>
            <a:pPr lvl="2"/>
            <a:r>
              <a:rPr lang="en-US" sz="1200" i="1" dirty="0">
                <a:solidFill>
                  <a:schemeClr val="lt1"/>
                </a:solidFill>
                <a:latin typeface="Arial Nova" panose="020B0504020202020204" pitchFamily="34" charset="0"/>
                <a:cs typeface="Arial" panose="020B0604020202020204" pitchFamily="34" charset="0"/>
                <a:sym typeface="Times New Roman"/>
              </a:rPr>
              <a:t>Pray the </a:t>
            </a:r>
            <a:r>
              <a:rPr lang="en-US" sz="1200" i="1" dirty="0" err="1">
                <a:solidFill>
                  <a:schemeClr val="lt1"/>
                </a:solidFill>
                <a:latin typeface="Arial Nova" panose="020B0504020202020204" pitchFamily="34" charset="0"/>
                <a:cs typeface="Arial" panose="020B0604020202020204" pitchFamily="34" charset="0"/>
                <a:sym typeface="Times New Roman"/>
              </a:rPr>
              <a:t>Wuhanese</a:t>
            </a:r>
            <a:r>
              <a:rPr lang="en-US" sz="1200" i="1" dirty="0">
                <a:solidFill>
                  <a:schemeClr val="lt1"/>
                </a:solidFill>
                <a:latin typeface="Arial Nova" panose="020B0504020202020204" pitchFamily="34" charset="0"/>
                <a:cs typeface="Arial" panose="020B0604020202020204" pitchFamily="34" charset="0"/>
                <a:sym typeface="Times New Roman"/>
              </a:rPr>
              <a:t> forgive those who have wronged them</a:t>
            </a:r>
          </a:p>
          <a:p>
            <a:pPr lvl="2" indent="502920"/>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indent="502920"/>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r>
              <a:rPr lang="en-US" sz="1600" b="1" dirty="0">
                <a:solidFill>
                  <a:schemeClr val="lt1"/>
                </a:solidFill>
                <a:latin typeface="Arial Nova" panose="020B0504020202020204" pitchFamily="34" charset="0"/>
                <a:cs typeface="Arial" panose="020B0604020202020204" pitchFamily="34" charset="0"/>
                <a:sym typeface="Times New Roman"/>
              </a:rPr>
              <a:t>Lead us not into temptation</a:t>
            </a:r>
            <a:endParaRPr lang="en-US" sz="1922" b="1" dirty="0">
              <a:solidFill>
                <a:schemeClr val="lt1"/>
              </a:solidFill>
              <a:latin typeface="Arial Nova" panose="020B0504020202020204" pitchFamily="34" charset="0"/>
              <a:cs typeface="Arial" panose="020B0604020202020204" pitchFamily="34" charset="0"/>
              <a:sym typeface="Times New Roman"/>
            </a:endParaRPr>
          </a:p>
          <a:p>
            <a:pPr lvl="2"/>
            <a:r>
              <a:rPr lang="en-US" sz="1200" i="1" dirty="0">
                <a:solidFill>
                  <a:schemeClr val="lt1"/>
                </a:solidFill>
                <a:latin typeface="Arial Nova" panose="020B0504020202020204" pitchFamily="34" charset="0"/>
                <a:cs typeface="Arial" panose="020B0604020202020204" pitchFamily="34" charset="0"/>
                <a:sym typeface="Times New Roman"/>
              </a:rPr>
              <a:t>Ask for God to guide the </a:t>
            </a:r>
            <a:r>
              <a:rPr lang="en-US" sz="1200" i="1" dirty="0" err="1">
                <a:solidFill>
                  <a:schemeClr val="lt1"/>
                </a:solidFill>
                <a:latin typeface="Arial Nova" panose="020B0504020202020204" pitchFamily="34" charset="0"/>
                <a:cs typeface="Arial" panose="020B0604020202020204" pitchFamily="34" charset="0"/>
                <a:sym typeface="Times New Roman"/>
              </a:rPr>
              <a:t>Wuhanese</a:t>
            </a:r>
            <a:r>
              <a:rPr lang="en-US" sz="1200" i="1" dirty="0">
                <a:solidFill>
                  <a:schemeClr val="lt1"/>
                </a:solidFill>
                <a:latin typeface="Arial Nova" panose="020B0504020202020204" pitchFamily="34" charset="0"/>
                <a:cs typeface="Arial" panose="020B0604020202020204" pitchFamily="34" charset="0"/>
                <a:sym typeface="Times New Roman"/>
              </a:rPr>
              <a:t> in ‘paths of righteousness for His name’s sake’</a:t>
            </a:r>
          </a:p>
          <a:p>
            <a:pPr lvl="2" indent="502920"/>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indent="502920"/>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endParaRPr lang="en-US" sz="1320" dirty="0">
              <a:solidFill>
                <a:schemeClr val="lt1"/>
              </a:solidFill>
              <a:latin typeface="Arial Nova" panose="020B0504020202020204" pitchFamily="34" charset="0"/>
              <a:ea typeface="Times New Roman"/>
              <a:cs typeface="Arial" panose="020B0604020202020204" pitchFamily="34" charset="0"/>
              <a:sym typeface="Times New Roman"/>
            </a:endParaRPr>
          </a:p>
          <a:p>
            <a:pPr lvl="2"/>
            <a:r>
              <a:rPr lang="en-US" sz="1600" b="1" dirty="0">
                <a:solidFill>
                  <a:schemeClr val="lt1"/>
                </a:solidFill>
                <a:latin typeface="Arial Nova" panose="020B0504020202020204" pitchFamily="34" charset="0"/>
                <a:cs typeface="Arial" panose="020B0604020202020204" pitchFamily="34" charset="0"/>
                <a:sym typeface="Times New Roman"/>
              </a:rPr>
              <a:t>Deliver us from evil</a:t>
            </a:r>
          </a:p>
          <a:p>
            <a:pPr lvl="2"/>
            <a:r>
              <a:rPr lang="en-US" sz="1200" i="1" dirty="0">
                <a:solidFill>
                  <a:schemeClr val="lt1"/>
                </a:solidFill>
                <a:latin typeface="Arial Nova" panose="020B0504020202020204" pitchFamily="34" charset="0"/>
                <a:cs typeface="Arial" panose="020B0604020202020204" pitchFamily="34" charset="0"/>
                <a:sym typeface="Times New Roman"/>
              </a:rPr>
              <a:t>Pray for God to protect the </a:t>
            </a:r>
            <a:r>
              <a:rPr lang="en-US" sz="1200" i="1" dirty="0" err="1">
                <a:solidFill>
                  <a:schemeClr val="lt1"/>
                </a:solidFill>
                <a:latin typeface="Arial Nova" panose="020B0504020202020204" pitchFamily="34" charset="0"/>
                <a:cs typeface="Arial" panose="020B0604020202020204" pitchFamily="34" charset="0"/>
                <a:sym typeface="Times New Roman"/>
              </a:rPr>
              <a:t>Wuhanese</a:t>
            </a:r>
            <a:r>
              <a:rPr lang="en-US" sz="1200" i="1" dirty="0">
                <a:solidFill>
                  <a:schemeClr val="lt1"/>
                </a:solidFill>
                <a:latin typeface="Arial Nova" panose="020B0504020202020204" pitchFamily="34" charset="0"/>
                <a:cs typeface="Arial" panose="020B0604020202020204" pitchFamily="34" charset="0"/>
                <a:sym typeface="Times New Roman"/>
              </a:rPr>
              <a:t> against any of Satan’s strategies</a:t>
            </a:r>
          </a:p>
          <a:p>
            <a:endParaRPr lang="en-US" sz="1922"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5"/>
          <p:cNvSpPr txBox="1"/>
          <p:nvPr/>
        </p:nvSpPr>
        <p:spPr>
          <a:xfrm>
            <a:off x="3754419" y="0"/>
            <a:ext cx="5572461" cy="7772400"/>
          </a:xfrm>
          <a:prstGeom prst="rect">
            <a:avLst/>
          </a:prstGeom>
          <a:solidFill>
            <a:srgbClr val="FFFFFF"/>
          </a:solidFill>
          <a:ln>
            <a:noFill/>
          </a:ln>
        </p:spPr>
        <p:txBody>
          <a:bodyPr spcFirstLastPara="1" wrap="square" lIns="100568" tIns="100568" rIns="100568" bIns="100568" anchor="ctr" anchorCtr="0">
            <a:noAutofit/>
          </a:bodyPr>
          <a:lstStyle/>
          <a:p>
            <a:pPr marL="502920"/>
            <a:r>
              <a:rPr lang="en" sz="2200" b="1" dirty="0">
                <a:solidFill>
                  <a:srgbClr val="CC0000"/>
                </a:solidFill>
                <a:latin typeface="Arial Nova" panose="020B0504020202020204" pitchFamily="34" charset="0"/>
                <a:ea typeface="Times New Roman"/>
                <a:cs typeface="Times New Roman"/>
                <a:sym typeface="Times New Roman"/>
              </a:rPr>
              <a:t>Spend time asking the Lord what you should pray for during this hour of prayer, </a:t>
            </a:r>
            <a:r>
              <a:rPr lang="en" sz="1980" i="1" dirty="0">
                <a:solidFill>
                  <a:srgbClr val="CC0000"/>
                </a:solidFill>
                <a:latin typeface="Arial Nova" panose="020B0504020202020204" pitchFamily="34" charset="0"/>
                <a:ea typeface="Times New Roman"/>
                <a:cs typeface="Times New Roman"/>
                <a:sym typeface="Times New Roman"/>
              </a:rPr>
              <a:t>e.g. Chinese government, persecution, families, finances, relationships, churches, gospel sowing, miracles, etc.</a:t>
            </a:r>
            <a:r>
              <a:rPr lang="en" sz="2090" i="1" dirty="0">
                <a:solidFill>
                  <a:srgbClr val="CC0000"/>
                </a:solidFill>
                <a:latin typeface="Arial Nova" panose="020B0504020202020204" pitchFamily="34" charset="0"/>
                <a:ea typeface="Times New Roman"/>
                <a:cs typeface="Times New Roman"/>
                <a:sym typeface="Times New Roman"/>
              </a:rPr>
              <a:t> </a:t>
            </a:r>
            <a:endParaRPr sz="1870" i="1" dirty="0">
              <a:solidFill>
                <a:srgbClr val="CC0000"/>
              </a:solidFill>
              <a:latin typeface="Arial Nova" panose="020B0504020202020204" pitchFamily="34" charset="0"/>
              <a:ea typeface="Times New Roman"/>
              <a:cs typeface="Times New Roman"/>
              <a:sym typeface="Times New Roman"/>
            </a:endParaRPr>
          </a:p>
        </p:txBody>
      </p:sp>
      <p:sp>
        <p:nvSpPr>
          <p:cNvPr id="87" name="Google Shape;87;p15"/>
          <p:cNvSpPr txBox="1"/>
          <p:nvPr/>
        </p:nvSpPr>
        <p:spPr>
          <a:xfrm>
            <a:off x="0" y="0"/>
            <a:ext cx="3336300" cy="7772400"/>
          </a:xfrm>
          <a:prstGeom prst="rect">
            <a:avLst/>
          </a:prstGeom>
          <a:solidFill>
            <a:srgbClr val="CC0000"/>
          </a:solidFill>
          <a:ln>
            <a:noFill/>
          </a:ln>
        </p:spPr>
        <p:txBody>
          <a:bodyPr spcFirstLastPara="1" wrap="square" lIns="100568" tIns="100568" rIns="100568" bIns="100568" anchor="ctr" anchorCtr="0">
            <a:noAutofit/>
          </a:bodyPr>
          <a:lstStyle/>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Waiting</a:t>
            </a:r>
            <a:endParaRPr sz="4800" b="1" dirty="0">
              <a:solidFill>
                <a:schemeClr val="bg1"/>
              </a:solidFill>
              <a:latin typeface="Futura PT Cond" panose="020B0406020204020203" pitchFamily="34" charset="77"/>
              <a:cs typeface="Futura Medium" panose="020B0602020204020303" pitchFamily="34" charset="-79"/>
              <a:sym typeface="Times New Roman"/>
            </a:endParaRPr>
          </a:p>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Prayer</a:t>
            </a:r>
            <a:endParaRPr sz="4800" b="1" dirty="0">
              <a:solidFill>
                <a:schemeClr val="bg1"/>
              </a:solidFill>
              <a:latin typeface="Futura PT Cond" panose="020B0406020204020203" pitchFamily="34" charset="77"/>
              <a:cs typeface="Futura Medium" panose="020B0602020204020303" pitchFamily="34" charset="-79"/>
              <a:sym typeface="Times New Roman"/>
            </a:endParaRPr>
          </a:p>
        </p:txBody>
      </p:sp>
      <p:sp>
        <p:nvSpPr>
          <p:cNvPr id="5" name="Rectangle 4">
            <a:extLst>
              <a:ext uri="{FF2B5EF4-FFF2-40B4-BE49-F238E27FC236}">
                <a16:creationId xmlns:a16="http://schemas.microsoft.com/office/drawing/2014/main" id="{F67018AC-82B1-6249-B534-9CFEE929853B}"/>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6"/>
          <p:cNvSpPr txBox="1"/>
          <p:nvPr/>
        </p:nvSpPr>
        <p:spPr>
          <a:xfrm>
            <a:off x="3335503" y="0"/>
            <a:ext cx="6743550" cy="7772400"/>
          </a:xfrm>
          <a:prstGeom prst="rect">
            <a:avLst/>
          </a:prstGeom>
          <a:solidFill>
            <a:srgbClr val="CC0000"/>
          </a:solidFill>
          <a:ln>
            <a:noFill/>
          </a:ln>
        </p:spPr>
        <p:txBody>
          <a:bodyPr spcFirstLastPara="1" wrap="square" lIns="100568" tIns="100568" rIns="100568" bIns="100568" anchor="ctr" anchorCtr="0">
            <a:noAutofit/>
          </a:bodyPr>
          <a:lstStyle/>
          <a:p>
            <a:endParaRPr sz="1265" dirty="0">
              <a:solidFill>
                <a:srgbClr val="FFFFFF"/>
              </a:solidFill>
              <a:latin typeface="Times New Roman"/>
              <a:ea typeface="Times New Roman"/>
              <a:cs typeface="Times New Roman"/>
              <a:sym typeface="Times New Roman"/>
            </a:endParaRPr>
          </a:p>
        </p:txBody>
      </p:sp>
      <p:sp>
        <p:nvSpPr>
          <p:cNvPr id="94" name="Google Shape;94;p16"/>
          <p:cNvSpPr txBox="1"/>
          <p:nvPr/>
        </p:nvSpPr>
        <p:spPr>
          <a:xfrm>
            <a:off x="-908" y="0"/>
            <a:ext cx="3336300" cy="7772400"/>
          </a:xfrm>
          <a:prstGeom prst="rect">
            <a:avLst/>
          </a:prstGeom>
          <a:noFill/>
          <a:ln>
            <a:noFill/>
          </a:ln>
        </p:spPr>
        <p:txBody>
          <a:bodyPr spcFirstLastPara="1" wrap="square" lIns="100568" tIns="100568" rIns="100568" bIns="100568" anchor="ctr" anchorCtr="0">
            <a:noAutofit/>
          </a:bodyPr>
          <a:lstStyle/>
          <a:p>
            <a:pPr algn="ctr"/>
            <a:r>
              <a:rPr lang="en" sz="4800" b="1" dirty="0">
                <a:solidFill>
                  <a:srgbClr val="CC0000"/>
                </a:solidFill>
                <a:latin typeface="Futura PT Cond" panose="020B0406020204020203" pitchFamily="34" charset="77"/>
                <a:cs typeface="Futura Medium" panose="020B0602020204020303" pitchFamily="34" charset="-79"/>
                <a:sym typeface="Times New Roman"/>
              </a:rPr>
              <a:t>Scripture Prayer</a:t>
            </a:r>
            <a:endParaRPr sz="4800" b="1" dirty="0">
              <a:solidFill>
                <a:srgbClr val="CC0000"/>
              </a:solidFill>
              <a:latin typeface="Futura PT Cond" panose="020B0406020204020203" pitchFamily="34" charset="77"/>
              <a:cs typeface="Futura Medium" panose="020B0602020204020303" pitchFamily="34" charset="-79"/>
              <a:sym typeface="Times New Roman"/>
            </a:endParaRPr>
          </a:p>
        </p:txBody>
      </p:sp>
      <p:sp>
        <p:nvSpPr>
          <p:cNvPr id="5" name="Rectangle 4">
            <a:extLst>
              <a:ext uri="{FF2B5EF4-FFF2-40B4-BE49-F238E27FC236}">
                <a16:creationId xmlns:a16="http://schemas.microsoft.com/office/drawing/2014/main" id="{8AAB39D1-7F18-CE4B-BBF4-9785EAA9B0D4}"/>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
        <p:nvSpPr>
          <p:cNvPr id="2" name="TextBox 1">
            <a:extLst>
              <a:ext uri="{FF2B5EF4-FFF2-40B4-BE49-F238E27FC236}">
                <a16:creationId xmlns:a16="http://schemas.microsoft.com/office/drawing/2014/main" id="{5A9927C2-5DB4-D24D-B58E-817BB3FF70A8}"/>
              </a:ext>
            </a:extLst>
          </p:cNvPr>
          <p:cNvSpPr txBox="1"/>
          <p:nvPr/>
        </p:nvSpPr>
        <p:spPr>
          <a:xfrm>
            <a:off x="4012082" y="935391"/>
            <a:ext cx="5550946" cy="5901616"/>
          </a:xfrm>
          <a:prstGeom prst="rect">
            <a:avLst/>
          </a:prstGeom>
          <a:noFill/>
        </p:spPr>
        <p:txBody>
          <a:bodyPr wrap="square" rtlCol="0" anchor="ctr">
            <a:spAutoFit/>
          </a:bodyPr>
          <a:lstStyle/>
          <a:p>
            <a:pPr>
              <a:spcBef>
                <a:spcPts val="880"/>
              </a:spcBef>
            </a:pPr>
            <a:r>
              <a:rPr lang="en-US" sz="2400" b="1" dirty="0">
                <a:solidFill>
                  <a:srgbClr val="FFFFFF"/>
                </a:solidFill>
                <a:latin typeface="Arial Nova" panose="020B0504020202020204" pitchFamily="34" charset="0"/>
                <a:ea typeface="Times New Roman"/>
                <a:cs typeface="Times New Roman"/>
                <a:sym typeface="Times New Roman"/>
              </a:rPr>
              <a:t>John 14:6</a:t>
            </a:r>
          </a:p>
          <a:p>
            <a:pPr marL="502920">
              <a:spcBef>
                <a:spcPts val="880"/>
              </a:spcBef>
            </a:pPr>
            <a:r>
              <a:rPr lang="en-US" sz="1200" dirty="0">
                <a:solidFill>
                  <a:srgbClr val="FFFFFF"/>
                </a:solidFill>
                <a:latin typeface="Arial Nova" panose="020B0504020202020204" pitchFamily="34" charset="0"/>
                <a:ea typeface="Times New Roman"/>
                <a:cs typeface="Times New Roman"/>
                <a:sym typeface="Times New Roman"/>
              </a:rPr>
              <a:t>“Jesus answered, ‘I am the way and the truth and the life. No one comes to the Father except through Me.’” </a:t>
            </a:r>
          </a:p>
          <a:p>
            <a:pPr>
              <a:spcBef>
                <a:spcPts val="1210"/>
              </a:spcBef>
            </a:pPr>
            <a:r>
              <a:rPr lang="en-US" sz="2400" b="1" dirty="0">
                <a:solidFill>
                  <a:srgbClr val="FFFFFF"/>
                </a:solidFill>
                <a:latin typeface="Arial Nova" panose="020B0504020202020204" pitchFamily="34" charset="0"/>
                <a:ea typeface="Times New Roman"/>
                <a:cs typeface="Times New Roman"/>
                <a:sym typeface="Times New Roman"/>
              </a:rPr>
              <a:t>Ezekiel 11:19-20</a:t>
            </a:r>
          </a:p>
          <a:p>
            <a:pPr marL="502920">
              <a:spcBef>
                <a:spcPts val="880"/>
              </a:spcBef>
            </a:pPr>
            <a:r>
              <a:rPr lang="en-US" sz="1200" dirty="0">
                <a:solidFill>
                  <a:srgbClr val="FFFFFF"/>
                </a:solidFill>
                <a:latin typeface="Arial Nova" panose="020B0504020202020204" pitchFamily="34" charset="0"/>
                <a:ea typeface="Times New Roman"/>
                <a:cs typeface="Times New Roman"/>
                <a:sym typeface="Times New Roman"/>
              </a:rPr>
              <a:t>“I will give them an undivided heart and put a new spirit in them; I will remove from them their heart of stone and give them a heart of flesh.</a:t>
            </a:r>
            <a:r>
              <a:rPr lang="en-US" sz="1200" baseline="30000" dirty="0">
                <a:solidFill>
                  <a:srgbClr val="FFFFFF"/>
                </a:solidFill>
                <a:latin typeface="Arial Nova" panose="020B0504020202020204" pitchFamily="34" charset="0"/>
                <a:ea typeface="Times New Roman"/>
                <a:cs typeface="Times New Roman"/>
                <a:sym typeface="Times New Roman"/>
              </a:rPr>
              <a:t> </a:t>
            </a:r>
            <a:r>
              <a:rPr lang="en-US" sz="1200" dirty="0">
                <a:solidFill>
                  <a:srgbClr val="FFFFFF"/>
                </a:solidFill>
                <a:latin typeface="Arial Nova" panose="020B0504020202020204" pitchFamily="34" charset="0"/>
                <a:ea typeface="Times New Roman"/>
                <a:cs typeface="Times New Roman"/>
                <a:sym typeface="Times New Roman"/>
              </a:rPr>
              <a:t>Then they will follow My decrees and be careful to keep My laws. They will be My people, and I will be their God.”</a:t>
            </a:r>
          </a:p>
          <a:p>
            <a:pPr>
              <a:spcBef>
                <a:spcPts val="1210"/>
              </a:spcBef>
            </a:pPr>
            <a:r>
              <a:rPr lang="en-US" sz="2400" b="1" dirty="0">
                <a:solidFill>
                  <a:srgbClr val="FFFFFF"/>
                </a:solidFill>
                <a:latin typeface="Arial Nova" panose="020B0504020202020204" pitchFamily="34" charset="0"/>
                <a:ea typeface="Times New Roman"/>
                <a:cs typeface="Times New Roman"/>
                <a:sym typeface="Times New Roman"/>
              </a:rPr>
              <a:t>Jeremiah 29:13</a:t>
            </a:r>
          </a:p>
          <a:p>
            <a:pPr lvl="4" indent="502920">
              <a:spcBef>
                <a:spcPts val="880"/>
              </a:spcBef>
            </a:pPr>
            <a:r>
              <a:rPr lang="en-US" sz="1200" dirty="0">
                <a:solidFill>
                  <a:srgbClr val="FFFFFF"/>
                </a:solidFill>
                <a:latin typeface="Arial Nova" panose="020B0504020202020204" pitchFamily="34" charset="0"/>
                <a:ea typeface="Times New Roman"/>
                <a:cs typeface="Times New Roman"/>
                <a:sym typeface="Times New Roman"/>
              </a:rPr>
              <a:t>“You will seek Me and find Me when you seek Me with all your heart.”</a:t>
            </a:r>
          </a:p>
          <a:p>
            <a:pPr>
              <a:spcBef>
                <a:spcPts val="1210"/>
              </a:spcBef>
            </a:pPr>
            <a:r>
              <a:rPr lang="en-US" sz="2400" b="1" dirty="0">
                <a:solidFill>
                  <a:srgbClr val="FFFFFF"/>
                </a:solidFill>
                <a:latin typeface="Arial Nova" panose="020B0504020202020204" pitchFamily="34" charset="0"/>
                <a:ea typeface="Times New Roman"/>
                <a:cs typeface="Times New Roman"/>
                <a:sym typeface="Times New Roman"/>
              </a:rPr>
              <a:t>2 Corinthians 4:6</a:t>
            </a:r>
          </a:p>
          <a:p>
            <a:pPr marL="502920">
              <a:spcBef>
                <a:spcPts val="880"/>
              </a:spcBef>
            </a:pPr>
            <a:r>
              <a:rPr lang="en-US" sz="1200" dirty="0">
                <a:solidFill>
                  <a:srgbClr val="FFFFFF"/>
                </a:solidFill>
                <a:latin typeface="Arial Nova" panose="020B0504020202020204" pitchFamily="34" charset="0"/>
                <a:ea typeface="Times New Roman"/>
                <a:cs typeface="Times New Roman"/>
                <a:sym typeface="Times New Roman"/>
              </a:rPr>
              <a:t>“For God, who said, ‘Let light shine out of darkness,’  made his light shine in our hearts to give us the light of the knowledge of God’s glory displayed in the face of Christ.”</a:t>
            </a:r>
          </a:p>
          <a:p>
            <a:pPr>
              <a:spcBef>
                <a:spcPts val="1210"/>
              </a:spcBef>
            </a:pPr>
            <a:r>
              <a:rPr lang="en-US" sz="2400" b="1" dirty="0">
                <a:solidFill>
                  <a:srgbClr val="FFFFFF"/>
                </a:solidFill>
                <a:latin typeface="Arial Nova" panose="020B0504020202020204" pitchFamily="34" charset="0"/>
                <a:ea typeface="Times New Roman"/>
                <a:cs typeface="Times New Roman"/>
                <a:sym typeface="Times New Roman"/>
              </a:rPr>
              <a:t>1 Timothy 2:1-4</a:t>
            </a:r>
          </a:p>
          <a:p>
            <a:pPr marL="502920">
              <a:spcBef>
                <a:spcPts val="880"/>
              </a:spcBef>
            </a:pPr>
            <a:r>
              <a:rPr lang="en-US" sz="1200" dirty="0">
                <a:solidFill>
                  <a:srgbClr val="FFFFFF"/>
                </a:solidFill>
                <a:latin typeface="Arial Nova" panose="020B0504020202020204" pitchFamily="34" charset="0"/>
                <a:ea typeface="Times New Roman"/>
                <a:cs typeface="Times New Roman"/>
                <a:sym typeface="Times New Roman"/>
              </a:rPr>
              <a:t>“I urge, then, first of all, that petitions, prayers, intercession and thanksgiving be made for all people—for kings and all those in authority, that we may live peaceful and quiet lives in all godliness and holiness. This is good, and pleases God our Savior, who wants all people to be saved and to come to a knowledge of the truth.”</a:t>
            </a: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7"/>
          <p:cNvSpPr txBox="1"/>
          <p:nvPr/>
        </p:nvSpPr>
        <p:spPr>
          <a:xfrm>
            <a:off x="3689872" y="0"/>
            <a:ext cx="6045799" cy="7772400"/>
          </a:xfrm>
          <a:prstGeom prst="rect">
            <a:avLst/>
          </a:prstGeom>
          <a:solidFill>
            <a:srgbClr val="FFFFFF"/>
          </a:solidFill>
          <a:ln>
            <a:noFill/>
          </a:ln>
        </p:spPr>
        <p:txBody>
          <a:bodyPr spcFirstLastPara="1" wrap="square" lIns="100568" tIns="100568" rIns="100568" bIns="100568" anchor="ctr" anchorCtr="0">
            <a:noAutofit/>
          </a:bodyPr>
          <a:lstStyle/>
          <a:p>
            <a:r>
              <a:rPr lang="en" sz="2200" b="1" dirty="0">
                <a:solidFill>
                  <a:srgbClr val="CC0000"/>
                </a:solidFill>
                <a:latin typeface="Arial Nova" panose="020B0504020202020204" pitchFamily="34" charset="0"/>
                <a:ea typeface="Times New Roman"/>
                <a:cs typeface="Times New Roman"/>
                <a:sym typeface="Times New Roman"/>
              </a:rPr>
              <a:t>On behalf of the </a:t>
            </a:r>
            <a:r>
              <a:rPr lang="en" sz="2200" b="1" dirty="0" err="1">
                <a:solidFill>
                  <a:srgbClr val="CC0000"/>
                </a:solidFill>
                <a:latin typeface="Arial Nova" panose="020B0504020202020204" pitchFamily="34" charset="0"/>
                <a:ea typeface="Times New Roman"/>
                <a:cs typeface="Times New Roman"/>
                <a:sym typeface="Times New Roman"/>
              </a:rPr>
              <a:t>Wuhanese</a:t>
            </a:r>
            <a:r>
              <a:rPr lang="en" sz="2200" b="1" dirty="0">
                <a:solidFill>
                  <a:srgbClr val="CC0000"/>
                </a:solidFill>
                <a:latin typeface="Arial Nova" panose="020B0504020202020204" pitchFamily="34" charset="0"/>
                <a:ea typeface="Times New Roman"/>
                <a:cs typeface="Times New Roman"/>
                <a:sym typeface="Times New Roman"/>
              </a:rPr>
              <a:t>, please pray for following: </a:t>
            </a:r>
            <a:endParaRPr lang="en" sz="1760" dirty="0">
              <a:solidFill>
                <a:srgbClr val="FF0000"/>
              </a:solidFill>
              <a:latin typeface="Arial Nova" panose="020B0504020202020204" pitchFamily="34" charset="0"/>
              <a:ea typeface="Times New Roman"/>
            </a:endParaRPr>
          </a:p>
          <a:p>
            <a:r>
              <a:rPr lang="en" sz="1600" b="1" dirty="0">
                <a:latin typeface="Arial Nova" panose="020B0504020202020204" pitchFamily="34" charset="0"/>
                <a:ea typeface="Times New Roman"/>
                <a:sym typeface="Times New Roman"/>
              </a:rPr>
              <a:t>University Students: Wuhan has more than one million students at institutes of higher learning.</a:t>
            </a:r>
            <a:endParaRPr lang="en" sz="1600" b="1" dirty="0">
              <a:latin typeface="Arial Nova" panose="020B0504020202020204" pitchFamily="34" charset="0"/>
              <a:ea typeface="Times New Roman"/>
            </a:endParaRP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they will find the Truth in Jesus.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for open doors for the gospel despite the restrictions at universities.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that every student in Wuhan finds God and takes Him back to their hometown.</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for believing students to prioritize God’s Kingdom over worldly success.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Ask God to raise up workers who will minister to the international students in Wuhan.</a:t>
            </a:r>
            <a:endParaRPr lang="en" sz="1600" dirty="0">
              <a:latin typeface="Arial Nova" panose="020B0504020202020204" pitchFamily="34" charset="0"/>
            </a:endParaRP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for students to be equipped to make disciples in China and abroad.</a:t>
            </a:r>
            <a:endParaRPr lang="en" sz="1200" dirty="0">
              <a:solidFill>
                <a:schemeClr val="bg2"/>
              </a:solidFill>
              <a:latin typeface="Arial Nova" panose="020B0504020202020204" pitchFamily="34" charset="0"/>
            </a:endParaRPr>
          </a:p>
          <a:p>
            <a:pPr>
              <a:buClr>
                <a:srgbClr val="CC0000"/>
              </a:buClr>
              <a:buSzPts val="1900"/>
            </a:pPr>
            <a:endParaRPr lang="en" sz="1200" dirty="0">
              <a:solidFill>
                <a:schemeClr val="bg2"/>
              </a:solidFill>
              <a:latin typeface="Arial Nova" panose="020B0504020202020204" pitchFamily="34" charset="0"/>
            </a:endParaRPr>
          </a:p>
          <a:p>
            <a:pPr>
              <a:buSzPts val="1900"/>
            </a:pPr>
            <a:r>
              <a:rPr lang="en" sz="1600" b="1" dirty="0">
                <a:latin typeface="Arial Nova" panose="020B0504020202020204" pitchFamily="34" charset="0"/>
              </a:rPr>
              <a:t>COVID-19: Wuhan was the epicenter of the virus.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When COVID struck Wuhan, local church leaders called for prayer and fasting for the</a:t>
            </a:r>
            <a:r>
              <a:rPr lang="en" sz="1200" dirty="0">
                <a:solidFill>
                  <a:schemeClr val="bg2"/>
                </a:solidFill>
                <a:latin typeface="Arial Nova" panose="020B0504020202020204" pitchFamily="34" charset="0"/>
              </a:rPr>
              <a:t> </a:t>
            </a:r>
            <a:r>
              <a:rPr lang="en" sz="1200" dirty="0">
                <a:latin typeface="Arial Nova" panose="020B0504020202020204" pitchFamily="34" charset="0"/>
              </a:rPr>
              <a:t>city. Thank God that more people prayed for Wuhan in that time than in any other time in history, maybe as many as one billion people.</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Thank God that many churches in Wuhan rose up to minister to people as COVID struck the city: giving out masks, food distribution, prayer, and encouragement.</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Thank God that many people not interested in spiritual things began to inquire about God as the disease struck.</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that as people in Wuhan recover from COVID, they would continue to seek answers to the deeper questions of life triggered by the outbreak, and ultimately find God.</a:t>
            </a:r>
          </a:p>
          <a:p>
            <a:pPr lvl="1">
              <a:buClr>
                <a:srgbClr val="CC0000"/>
              </a:buClr>
              <a:buSzPts val="1900"/>
            </a:pPr>
            <a:endParaRPr lang="en" sz="1760" dirty="0">
              <a:latin typeface="Arial Nova" panose="020B0504020202020204" pitchFamily="34" charset="0"/>
            </a:endParaRPr>
          </a:p>
          <a:p>
            <a:pPr lvl="1">
              <a:buSzPts val="1900"/>
            </a:pPr>
            <a:r>
              <a:rPr lang="en" sz="1600" b="1" dirty="0">
                <a:latin typeface="Arial Nova" panose="020B0504020202020204" pitchFamily="34" charset="0"/>
              </a:rPr>
              <a:t>Wuhan is a transportation crossroads for China (rivers, trains, airport, and highways). </a:t>
            </a:r>
          </a:p>
          <a:p>
            <a:pPr marL="171450" lvl="1" indent="-171450">
              <a:buClr>
                <a:srgbClr val="CC0000"/>
              </a:buClr>
              <a:buSzPts val="1900"/>
              <a:buFont typeface="Arial" panose="020B0604020202020204" pitchFamily="34" charset="0"/>
              <a:buChar char="•"/>
            </a:pPr>
            <a:r>
              <a:rPr lang="en" sz="1200" dirty="0">
                <a:latin typeface="Arial Nova" panose="020B0504020202020204" pitchFamily="34" charset="0"/>
              </a:rPr>
              <a:t>Pray that the gospel will go out to all corners of the country from Wuhan.</a:t>
            </a:r>
            <a:endParaRPr lang="en" sz="1600" dirty="0">
              <a:latin typeface="Arial Nova" panose="020B0504020202020204" pitchFamily="34" charset="0"/>
            </a:endParaRPr>
          </a:p>
        </p:txBody>
      </p:sp>
      <p:sp>
        <p:nvSpPr>
          <p:cNvPr id="101" name="Google Shape;101;p17"/>
          <p:cNvSpPr txBox="1"/>
          <p:nvPr/>
        </p:nvSpPr>
        <p:spPr>
          <a:xfrm>
            <a:off x="0" y="0"/>
            <a:ext cx="3336300" cy="7772400"/>
          </a:xfrm>
          <a:prstGeom prst="rect">
            <a:avLst/>
          </a:prstGeom>
          <a:solidFill>
            <a:srgbClr val="CC0000"/>
          </a:solidFill>
          <a:ln>
            <a:noFill/>
          </a:ln>
        </p:spPr>
        <p:txBody>
          <a:bodyPr spcFirstLastPara="1" wrap="square" lIns="100568" tIns="100568" rIns="100568" bIns="100568" anchor="ctr" anchorCtr="0">
            <a:noAutofit/>
          </a:bodyPr>
          <a:lstStyle/>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Intercessory</a:t>
            </a:r>
            <a:endParaRPr sz="4800" b="1" dirty="0">
              <a:solidFill>
                <a:schemeClr val="bg1"/>
              </a:solidFill>
              <a:latin typeface="Futura PT Cond" panose="020B0406020204020203" pitchFamily="34" charset="77"/>
              <a:cs typeface="Futura Medium" panose="020B0602020204020303" pitchFamily="34" charset="-79"/>
              <a:sym typeface="Times New Roman"/>
            </a:endParaRPr>
          </a:p>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Prayer</a:t>
            </a:r>
            <a:endParaRPr sz="4800" b="1" dirty="0">
              <a:solidFill>
                <a:schemeClr val="bg1"/>
              </a:solidFill>
              <a:latin typeface="Futura PT Cond" panose="020B0406020204020203" pitchFamily="34" charset="77"/>
              <a:cs typeface="Futura Medium" panose="020B0602020204020303" pitchFamily="34" charset="-79"/>
              <a:sym typeface="Times New Roman"/>
            </a:endParaRPr>
          </a:p>
        </p:txBody>
      </p:sp>
      <p:sp>
        <p:nvSpPr>
          <p:cNvPr id="5" name="Rectangle 4">
            <a:extLst>
              <a:ext uri="{FF2B5EF4-FFF2-40B4-BE49-F238E27FC236}">
                <a16:creationId xmlns:a16="http://schemas.microsoft.com/office/drawing/2014/main" id="{08A688DB-1EB7-F041-A6B6-6665D942231E}"/>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p:nvPr/>
        </p:nvSpPr>
        <p:spPr>
          <a:xfrm>
            <a:off x="3335392" y="0"/>
            <a:ext cx="6743550" cy="7772399"/>
          </a:xfrm>
          <a:prstGeom prst="rect">
            <a:avLst/>
          </a:prstGeom>
          <a:solidFill>
            <a:srgbClr val="CC0000"/>
          </a:solidFill>
          <a:ln>
            <a:noFill/>
          </a:ln>
        </p:spPr>
        <p:txBody>
          <a:bodyPr spcFirstLastPara="1" wrap="square" lIns="100568" tIns="100568" rIns="100568" bIns="100568" anchor="t" anchorCtr="0">
            <a:noAutofit/>
          </a:bodyPr>
          <a:lstStyle/>
          <a:p>
            <a:endParaRPr sz="1265" dirty="0">
              <a:solidFill>
                <a:srgbClr val="FFFFFF"/>
              </a:solidFill>
              <a:latin typeface="Times New Roman"/>
              <a:ea typeface="Times New Roman"/>
              <a:cs typeface="Times New Roman"/>
              <a:sym typeface="Times New Roman"/>
            </a:endParaRPr>
          </a:p>
          <a:p>
            <a:pPr>
              <a:lnSpc>
                <a:spcPct val="115000"/>
              </a:lnSpc>
              <a:spcBef>
                <a:spcPts val="880"/>
              </a:spcBef>
            </a:pPr>
            <a:endParaRPr sz="1265" b="1" dirty="0">
              <a:solidFill>
                <a:srgbClr val="FFFFFF"/>
              </a:solidFill>
              <a:latin typeface="Times New Roman"/>
              <a:ea typeface="Times New Roman"/>
              <a:cs typeface="Times New Roman"/>
              <a:sym typeface="Times New Roman"/>
            </a:endParaRPr>
          </a:p>
          <a:p>
            <a:pPr>
              <a:lnSpc>
                <a:spcPct val="115000"/>
              </a:lnSpc>
              <a:spcBef>
                <a:spcPts val="1210"/>
              </a:spcBef>
            </a:pPr>
            <a:endParaRPr sz="1265" b="1" dirty="0">
              <a:solidFill>
                <a:srgbClr val="FFFFFF"/>
              </a:solidFill>
              <a:latin typeface="Times New Roman"/>
              <a:ea typeface="Times New Roman"/>
              <a:cs typeface="Times New Roman"/>
              <a:sym typeface="Times New Roman"/>
            </a:endParaRPr>
          </a:p>
          <a:p>
            <a:pPr>
              <a:lnSpc>
                <a:spcPct val="115000"/>
              </a:lnSpc>
              <a:spcBef>
                <a:spcPts val="1210"/>
              </a:spcBef>
            </a:pPr>
            <a:endParaRPr sz="1265" b="1" dirty="0">
              <a:solidFill>
                <a:srgbClr val="FFFFFF"/>
              </a:solidFill>
              <a:latin typeface="Times New Roman"/>
              <a:ea typeface="Times New Roman"/>
              <a:cs typeface="Times New Roman"/>
              <a:sym typeface="Times New Roman"/>
            </a:endParaRPr>
          </a:p>
          <a:p>
            <a:pPr>
              <a:lnSpc>
                <a:spcPct val="115000"/>
              </a:lnSpc>
              <a:spcBef>
                <a:spcPts val="1210"/>
              </a:spcBef>
            </a:pPr>
            <a:endParaRPr sz="1265" b="1" dirty="0">
              <a:solidFill>
                <a:srgbClr val="FFFFFF"/>
              </a:solidFill>
            </a:endParaRPr>
          </a:p>
          <a:p>
            <a:pPr>
              <a:lnSpc>
                <a:spcPct val="115000"/>
              </a:lnSpc>
              <a:spcBef>
                <a:spcPts val="1210"/>
              </a:spcBef>
              <a:buClr>
                <a:schemeClr val="dk2"/>
              </a:buClr>
              <a:buSzPts val="1100"/>
            </a:pPr>
            <a:endParaRPr sz="1320" b="1" dirty="0">
              <a:solidFill>
                <a:srgbClr val="FFFFFF"/>
              </a:solidFill>
              <a:highlight>
                <a:srgbClr val="FFFFFF"/>
              </a:highlight>
              <a:latin typeface="Times New Roman"/>
              <a:ea typeface="Times New Roman"/>
              <a:cs typeface="Times New Roman"/>
              <a:sym typeface="Times New Roman"/>
            </a:endParaRPr>
          </a:p>
          <a:p>
            <a:pPr>
              <a:lnSpc>
                <a:spcPct val="50000"/>
              </a:lnSpc>
              <a:spcBef>
                <a:spcPts val="1210"/>
              </a:spcBef>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pPr>
              <a:lnSpc>
                <a:spcPct val="50000"/>
              </a:lnSpc>
            </a:pPr>
            <a:endParaRPr sz="1320" b="1" dirty="0">
              <a:solidFill>
                <a:srgbClr val="FFFFFF"/>
              </a:solidFill>
              <a:latin typeface="Times New Roman"/>
              <a:ea typeface="Times New Roman"/>
              <a:cs typeface="Times New Roman"/>
              <a:sym typeface="Times New Roman"/>
            </a:endParaRPr>
          </a:p>
          <a:p>
            <a:endParaRPr sz="1320" b="1" dirty="0">
              <a:solidFill>
                <a:srgbClr val="FFFFFF"/>
              </a:solidFill>
              <a:latin typeface="Times New Roman"/>
              <a:ea typeface="Times New Roman"/>
              <a:cs typeface="Times New Roman"/>
              <a:sym typeface="Times New Roman"/>
            </a:endParaRPr>
          </a:p>
        </p:txBody>
      </p:sp>
      <p:sp>
        <p:nvSpPr>
          <p:cNvPr id="108" name="Google Shape;108;p18"/>
          <p:cNvSpPr txBox="1"/>
          <p:nvPr/>
        </p:nvSpPr>
        <p:spPr>
          <a:xfrm>
            <a:off x="-908" y="0"/>
            <a:ext cx="3336300" cy="7772400"/>
          </a:xfrm>
          <a:prstGeom prst="rect">
            <a:avLst/>
          </a:prstGeom>
          <a:noFill/>
          <a:ln>
            <a:noFill/>
          </a:ln>
        </p:spPr>
        <p:txBody>
          <a:bodyPr spcFirstLastPara="1" wrap="square" lIns="100568" tIns="100568" rIns="100568" bIns="100568" anchor="ctr" anchorCtr="0">
            <a:noAutofit/>
          </a:bodyPr>
          <a:lstStyle/>
          <a:p>
            <a:pPr algn="ctr"/>
            <a:r>
              <a:rPr lang="en" sz="4800" b="1" dirty="0">
                <a:solidFill>
                  <a:srgbClr val="CC0000"/>
                </a:solidFill>
                <a:latin typeface="Futura PT Cond" panose="020B0406020204020203" pitchFamily="34" charset="77"/>
                <a:cs typeface="Futura Medium" panose="020B0602020204020303" pitchFamily="34" charset="-79"/>
                <a:sym typeface="Times New Roman"/>
              </a:rPr>
              <a:t>Worship </a:t>
            </a:r>
          </a:p>
          <a:p>
            <a:pPr algn="ctr"/>
            <a:r>
              <a:rPr lang="en" sz="4800" b="1" dirty="0">
                <a:solidFill>
                  <a:srgbClr val="CC0000"/>
                </a:solidFill>
                <a:latin typeface="Futura PT Cond" panose="020B0406020204020203" pitchFamily="34" charset="77"/>
                <a:cs typeface="Futura Medium" panose="020B0602020204020303" pitchFamily="34" charset="-79"/>
                <a:sym typeface="Times New Roman"/>
              </a:rPr>
              <a:t>Prayer</a:t>
            </a:r>
            <a:endParaRPr sz="4800" b="1" dirty="0">
              <a:solidFill>
                <a:srgbClr val="CC0000"/>
              </a:solidFill>
              <a:latin typeface="Futura PT Cond" panose="020B0406020204020203" pitchFamily="34" charset="77"/>
              <a:cs typeface="Futura Medium" panose="020B0602020204020303" pitchFamily="34" charset="-79"/>
              <a:sym typeface="Times New Roman"/>
            </a:endParaRPr>
          </a:p>
        </p:txBody>
      </p:sp>
      <p:pic>
        <p:nvPicPr>
          <p:cNvPr id="2" name="Picture 2">
            <a:hlinkClick r:id="" action="ppaction://media"/>
            <a:extLst>
              <a:ext uri="{FF2B5EF4-FFF2-40B4-BE49-F238E27FC236}">
                <a16:creationId xmlns:a16="http://schemas.microsoft.com/office/drawing/2014/main" id="{B5BBA952-A709-4E19-AE38-987E57B18286}"/>
              </a:ext>
            </a:extLst>
          </p:cNvPr>
          <p:cNvPicPr>
            <a:picLocks noRot="1" noChangeAspect="1"/>
          </p:cNvPicPr>
          <p:nvPr>
            <a:videoFile r:link="rId1"/>
          </p:nvPr>
        </p:nvPicPr>
        <p:blipFill>
          <a:blip r:embed="rId4"/>
          <a:stretch>
            <a:fillRect/>
          </a:stretch>
        </p:blipFill>
        <p:spPr>
          <a:xfrm>
            <a:off x="3712594" y="1665171"/>
            <a:ext cx="6108579" cy="4548816"/>
          </a:xfrm>
          <a:prstGeom prst="rect">
            <a:avLst/>
          </a:prstGeom>
        </p:spPr>
      </p:pic>
      <p:sp>
        <p:nvSpPr>
          <p:cNvPr id="3" name="TextBox 2">
            <a:extLst>
              <a:ext uri="{FF2B5EF4-FFF2-40B4-BE49-F238E27FC236}">
                <a16:creationId xmlns:a16="http://schemas.microsoft.com/office/drawing/2014/main" id="{1A3A2827-CF0E-9C4A-B3EE-19CEDE047641}"/>
              </a:ext>
            </a:extLst>
          </p:cNvPr>
          <p:cNvSpPr txBox="1"/>
          <p:nvPr/>
        </p:nvSpPr>
        <p:spPr>
          <a:xfrm>
            <a:off x="5029200" y="946673"/>
            <a:ext cx="3351007" cy="584775"/>
          </a:xfrm>
          <a:prstGeom prst="rect">
            <a:avLst/>
          </a:prstGeom>
          <a:noFill/>
        </p:spPr>
        <p:txBody>
          <a:bodyPr wrap="square" rtlCol="0">
            <a:spAutoFit/>
          </a:bodyPr>
          <a:lstStyle/>
          <a:p>
            <a:pPr algn="ctr"/>
            <a:r>
              <a:rPr lang="en-US" sz="1600" b="1" dirty="0">
                <a:solidFill>
                  <a:schemeClr val="bg1"/>
                </a:solidFill>
              </a:rPr>
              <a:t>Click the video to watch or visit</a:t>
            </a:r>
          </a:p>
          <a:p>
            <a:pPr algn="ctr"/>
            <a:r>
              <a:rPr lang="en-US" sz="1600" dirty="0">
                <a:solidFill>
                  <a:schemeClr val="bg1"/>
                </a:solidFill>
              </a:rPr>
              <a:t>https://</a:t>
            </a:r>
            <a:r>
              <a:rPr lang="en-US" sz="1600" dirty="0" err="1">
                <a:solidFill>
                  <a:schemeClr val="bg1"/>
                </a:solidFill>
              </a:rPr>
              <a:t>youtu.be</a:t>
            </a:r>
            <a:r>
              <a:rPr lang="en-US" sz="1600" dirty="0">
                <a:solidFill>
                  <a:schemeClr val="bg1"/>
                </a:solidFill>
              </a:rPr>
              <a:t>/C75vM3LGJz0</a:t>
            </a:r>
          </a:p>
        </p:txBody>
      </p:sp>
      <p:sp>
        <p:nvSpPr>
          <p:cNvPr id="7" name="Rectangle 6">
            <a:extLst>
              <a:ext uri="{FF2B5EF4-FFF2-40B4-BE49-F238E27FC236}">
                <a16:creationId xmlns:a16="http://schemas.microsoft.com/office/drawing/2014/main" id="{94B4538B-D127-274D-9296-8255B4754B10}"/>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1" name="Google Shape;101;p17"/>
          <p:cNvSpPr txBox="1"/>
          <p:nvPr/>
        </p:nvSpPr>
        <p:spPr>
          <a:xfrm>
            <a:off x="0" y="0"/>
            <a:ext cx="3336300" cy="7772400"/>
          </a:xfrm>
          <a:prstGeom prst="rect">
            <a:avLst/>
          </a:prstGeom>
          <a:solidFill>
            <a:srgbClr val="CC0000"/>
          </a:solidFill>
          <a:ln>
            <a:noFill/>
          </a:ln>
        </p:spPr>
        <p:txBody>
          <a:bodyPr spcFirstLastPara="1" wrap="square" lIns="100568" tIns="100568" rIns="100568" bIns="100568" anchor="ctr" anchorCtr="0">
            <a:noAutofit/>
          </a:bodyPr>
          <a:lstStyle/>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Intercessory</a:t>
            </a:r>
            <a:endParaRPr sz="4800" b="1" dirty="0">
              <a:solidFill>
                <a:schemeClr val="bg1"/>
              </a:solidFill>
              <a:latin typeface="Futura PT Cond" panose="020B0406020204020203" pitchFamily="34" charset="77"/>
              <a:cs typeface="Futura Medium" panose="020B0602020204020303" pitchFamily="34" charset="-79"/>
              <a:sym typeface="Times New Roman"/>
            </a:endParaRPr>
          </a:p>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Prayer</a:t>
            </a:r>
            <a:endParaRPr sz="4800" b="1" dirty="0">
              <a:solidFill>
                <a:schemeClr val="bg1"/>
              </a:solidFill>
              <a:latin typeface="Futura PT Cond" panose="020B0406020204020203" pitchFamily="34" charset="77"/>
              <a:cs typeface="Futura Medium" panose="020B0602020204020303" pitchFamily="34" charset="-79"/>
              <a:sym typeface="Times New Roman"/>
            </a:endParaRPr>
          </a:p>
        </p:txBody>
      </p:sp>
      <p:sp>
        <p:nvSpPr>
          <p:cNvPr id="5" name="Rectangle 4">
            <a:extLst>
              <a:ext uri="{FF2B5EF4-FFF2-40B4-BE49-F238E27FC236}">
                <a16:creationId xmlns:a16="http://schemas.microsoft.com/office/drawing/2014/main" id="{8066E0F4-F26A-EF4B-8EFB-5FB601633345}"/>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
        <p:nvSpPr>
          <p:cNvPr id="6" name="Google Shape;100;p17">
            <a:extLst>
              <a:ext uri="{FF2B5EF4-FFF2-40B4-BE49-F238E27FC236}">
                <a16:creationId xmlns:a16="http://schemas.microsoft.com/office/drawing/2014/main" id="{91361E78-AB97-F141-AB51-31B7D5F433FB}"/>
              </a:ext>
            </a:extLst>
          </p:cNvPr>
          <p:cNvSpPr txBox="1"/>
          <p:nvPr/>
        </p:nvSpPr>
        <p:spPr>
          <a:xfrm>
            <a:off x="3689872" y="0"/>
            <a:ext cx="6045799" cy="7772400"/>
          </a:xfrm>
          <a:prstGeom prst="rect">
            <a:avLst/>
          </a:prstGeom>
          <a:solidFill>
            <a:srgbClr val="FFFFFF"/>
          </a:solidFill>
          <a:ln>
            <a:noFill/>
          </a:ln>
        </p:spPr>
        <p:txBody>
          <a:bodyPr spcFirstLastPara="1" wrap="square" lIns="100568" tIns="100568" rIns="100568" bIns="100568" anchor="ctr" anchorCtr="0">
            <a:noAutofit/>
          </a:bodyPr>
          <a:lstStyle/>
          <a:p>
            <a:r>
              <a:rPr lang="en-US" sz="2200" b="1" dirty="0">
                <a:solidFill>
                  <a:srgbClr val="CC0000"/>
                </a:solidFill>
                <a:latin typeface="Arial Nova" panose="020B0504020202020204" pitchFamily="34" charset="0"/>
                <a:ea typeface="Times New Roman"/>
                <a:cs typeface="Times New Roman"/>
                <a:sym typeface="Times New Roman"/>
              </a:rPr>
              <a:t>On behalf of the </a:t>
            </a:r>
            <a:r>
              <a:rPr lang="en-US" sz="2200" b="1" dirty="0" err="1">
                <a:solidFill>
                  <a:srgbClr val="CC0000"/>
                </a:solidFill>
                <a:latin typeface="Arial Nova" panose="020B0504020202020204" pitchFamily="34" charset="0"/>
                <a:ea typeface="Times New Roman"/>
                <a:cs typeface="Times New Roman"/>
                <a:sym typeface="Times New Roman"/>
              </a:rPr>
              <a:t>Wuhanese</a:t>
            </a:r>
            <a:r>
              <a:rPr lang="en-US" sz="2200" b="1" dirty="0">
                <a:solidFill>
                  <a:srgbClr val="CC0000"/>
                </a:solidFill>
                <a:latin typeface="Arial Nova" panose="020B0504020202020204" pitchFamily="34" charset="0"/>
                <a:ea typeface="Times New Roman"/>
                <a:cs typeface="Times New Roman"/>
                <a:sym typeface="Times New Roman"/>
              </a:rPr>
              <a:t>, please pray for following: </a:t>
            </a:r>
          </a:p>
          <a:p>
            <a:r>
              <a:rPr lang="en-US" sz="1600" b="1" dirty="0">
                <a:latin typeface="Arial Nova" panose="020B0504020202020204" pitchFamily="34" charset="0"/>
                <a:ea typeface="Times New Roman"/>
                <a:sym typeface="Times New Roman"/>
              </a:rPr>
              <a:t>Wuhan's Church Leaders.</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Thank God that as pressure on the church increased, leaders remained unified.</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Thank God that as pressure on churches increased, more believers were equipped to lead small groups in case the larger churches needed to split and meet in homes.</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Pray for church leaders to be bold for the glory of God in the face of restrictions and care more about God’s opinion than man’s.</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For leaders to have wisdom to lead their flocks in the midst of increasing restrictions.</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For leaders to remain close to God and have healthy families that are God-honoring.</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Church leaders are often lonely. Ask God to provide the encouragement, support, and accountability they need to thrive.</a:t>
            </a:r>
          </a:p>
          <a:p>
            <a:pPr marL="171450" indent="-171450">
              <a:buClr>
                <a:srgbClr val="CC0000"/>
              </a:buClr>
              <a:buSzPts val="1900"/>
              <a:buFont typeface="Arial" panose="020B0604020202020204" pitchFamily="34" charset="0"/>
              <a:buChar char="•"/>
            </a:pPr>
            <a:endParaRPr lang="en-US" sz="1200" dirty="0">
              <a:latin typeface="Arial Nova" panose="020B0504020202020204" pitchFamily="34" charset="0"/>
            </a:endParaRPr>
          </a:p>
          <a:p>
            <a:pPr>
              <a:buClr>
                <a:srgbClr val="CC0000"/>
              </a:buClr>
              <a:buSzPts val="1900"/>
            </a:pPr>
            <a:endParaRPr lang="en" sz="1200" dirty="0">
              <a:solidFill>
                <a:schemeClr val="bg2"/>
              </a:solidFill>
              <a:latin typeface="Arial Nova" panose="020B0504020202020204" pitchFamily="34" charset="0"/>
            </a:endParaRPr>
          </a:p>
          <a:p>
            <a:pPr>
              <a:buSzPts val="1900"/>
            </a:pPr>
            <a:r>
              <a:rPr lang="en-US" sz="1600" b="1" dirty="0">
                <a:latin typeface="Arial Nova" panose="020B0504020202020204" pitchFamily="34" charset="0"/>
              </a:rPr>
              <a:t>Followers of Jesus in Wuhan.</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Pray for every believer to take on the Great Commission as their own and see themselves as disciples who make disciples.</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Pray for believers to be equipped to be disciples who make disciples.</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Ask God to raise up a movement of extraordinary prayer in Wuhan.</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Pray for unity among believers.</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Pray for revival among Christians in Wuhan, that they would care more about being right with God than impressing other people.</a:t>
            </a:r>
          </a:p>
          <a:p>
            <a:pPr marL="171450" indent="-171450">
              <a:buClr>
                <a:srgbClr val="CC0000"/>
              </a:buClr>
              <a:buSzPts val="1900"/>
              <a:buFont typeface="Arial" panose="020B0604020202020204" pitchFamily="34" charset="0"/>
              <a:buChar char="•"/>
            </a:pPr>
            <a:r>
              <a:rPr lang="en-US" sz="1200" dirty="0">
                <a:latin typeface="Arial Nova" panose="020B0504020202020204" pitchFamily="34" charset="0"/>
              </a:rPr>
              <a:t>Pray for love to be the supreme virtue outsiders see in God’s people.</a:t>
            </a:r>
          </a:p>
        </p:txBody>
      </p:sp>
    </p:spTree>
    <p:extLst>
      <p:ext uri="{BB962C8B-B14F-4D97-AF65-F5344CB8AC3E}">
        <p14:creationId xmlns:p14="http://schemas.microsoft.com/office/powerpoint/2010/main" val="1092835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p:nvPr/>
        </p:nvSpPr>
        <p:spPr>
          <a:xfrm>
            <a:off x="3335503" y="0"/>
            <a:ext cx="6743550" cy="7772400"/>
          </a:xfrm>
          <a:prstGeom prst="rect">
            <a:avLst/>
          </a:prstGeom>
          <a:solidFill>
            <a:srgbClr val="CC0000"/>
          </a:solidFill>
          <a:ln>
            <a:noFill/>
          </a:ln>
        </p:spPr>
        <p:txBody>
          <a:bodyPr spcFirstLastPara="1" wrap="square" lIns="100568" tIns="100568" rIns="100568" bIns="100568" anchor="t" anchorCtr="0">
            <a:noAutofit/>
          </a:bodyPr>
          <a:lstStyle/>
          <a:p>
            <a:endParaRPr sz="1265" dirty="0">
              <a:solidFill>
                <a:srgbClr val="FFFFFF"/>
              </a:solidFill>
              <a:latin typeface="Times New Roman"/>
              <a:ea typeface="Times New Roman"/>
              <a:cs typeface="Times New Roman"/>
              <a:sym typeface="Times New Roman"/>
            </a:endParaRPr>
          </a:p>
          <a:p>
            <a:pPr>
              <a:spcBef>
                <a:spcPts val="880"/>
              </a:spcBef>
            </a:pPr>
            <a:endParaRPr sz="1265" b="1" i="1" dirty="0">
              <a:solidFill>
                <a:srgbClr val="FFFFFF"/>
              </a:solidFill>
              <a:latin typeface="Times New Roman"/>
              <a:ea typeface="Times New Roman"/>
              <a:cs typeface="Times New Roman"/>
              <a:sym typeface="Times New Roman"/>
            </a:endParaRPr>
          </a:p>
          <a:p>
            <a:pPr marL="502920" algn="ctr">
              <a:spcBef>
                <a:spcPts val="1210"/>
              </a:spcBef>
            </a:pPr>
            <a:endParaRPr lang="en-US" sz="1600" dirty="0">
              <a:solidFill>
                <a:srgbClr val="FFFFFF"/>
              </a:solidFill>
              <a:latin typeface="Arial Nova" panose="020B0504020202020204" pitchFamily="34" charset="0"/>
              <a:ea typeface="Times New Roman"/>
              <a:cs typeface="Times New Roman"/>
              <a:sym typeface="Times New Roman"/>
            </a:endParaRPr>
          </a:p>
          <a:p>
            <a:pPr marL="502920" algn="ctr">
              <a:spcBef>
                <a:spcPts val="1210"/>
              </a:spcBef>
            </a:pPr>
            <a:endParaRPr lang="en-US" sz="1600" dirty="0">
              <a:solidFill>
                <a:srgbClr val="FFFFFF"/>
              </a:solidFill>
              <a:latin typeface="Arial Nova" panose="020B0504020202020204" pitchFamily="34" charset="0"/>
              <a:ea typeface="Times New Roman"/>
              <a:cs typeface="Times New Roman"/>
              <a:sym typeface="Times New Roman"/>
            </a:endParaRPr>
          </a:p>
          <a:p>
            <a:pPr marL="502920" algn="ctr">
              <a:spcBef>
                <a:spcPts val="1210"/>
              </a:spcBef>
            </a:pPr>
            <a:endParaRPr lang="en-US" sz="1600" dirty="0">
              <a:solidFill>
                <a:srgbClr val="FFFFFF"/>
              </a:solidFill>
              <a:latin typeface="Arial Nova" panose="020B0504020202020204" pitchFamily="34" charset="0"/>
              <a:ea typeface="Times New Roman"/>
              <a:cs typeface="Times New Roman"/>
              <a:sym typeface="Times New Roman"/>
            </a:endParaRPr>
          </a:p>
          <a:p>
            <a:pPr marL="502920" algn="ctr">
              <a:spcBef>
                <a:spcPts val="1210"/>
              </a:spcBef>
            </a:pPr>
            <a:endParaRPr sz="1600" dirty="0">
              <a:solidFill>
                <a:srgbClr val="FFFFFF"/>
              </a:solidFill>
              <a:latin typeface="Arial Nova" panose="020B0504020202020204" pitchFamily="34" charset="0"/>
              <a:ea typeface="Times New Roman"/>
              <a:cs typeface="Times New Roman"/>
              <a:sym typeface="Times New Roman"/>
            </a:endParaRPr>
          </a:p>
          <a:p>
            <a:pPr marL="502920">
              <a:spcBef>
                <a:spcPts val="1210"/>
              </a:spcBef>
            </a:pPr>
            <a:endParaRPr sz="2200" dirty="0">
              <a:solidFill>
                <a:srgbClr val="FFFFFF"/>
              </a:solidFill>
              <a:latin typeface="Arial Nova" panose="020B0504020202020204" pitchFamily="34" charset="0"/>
              <a:ea typeface="Times New Roman"/>
              <a:cs typeface="Times New Roman"/>
              <a:sym typeface="Times New Roman"/>
            </a:endParaRPr>
          </a:p>
          <a:p>
            <a:pPr marL="502920">
              <a:spcBef>
                <a:spcPts val="1210"/>
              </a:spcBef>
            </a:pPr>
            <a:endParaRPr sz="2200" dirty="0">
              <a:solidFill>
                <a:srgbClr val="FFFFFF"/>
              </a:solidFill>
              <a:latin typeface="Arial Nova" panose="020B0504020202020204" pitchFamily="34" charset="0"/>
              <a:ea typeface="Times New Roman"/>
              <a:cs typeface="Times New Roman"/>
              <a:sym typeface="Times New Roman"/>
            </a:endParaRPr>
          </a:p>
          <a:p>
            <a:pPr marL="502920">
              <a:spcBef>
                <a:spcPts val="1210"/>
              </a:spcBef>
            </a:pPr>
            <a:endParaRPr sz="2200" dirty="0">
              <a:solidFill>
                <a:srgbClr val="FFFFFF"/>
              </a:solidFill>
              <a:latin typeface="Arial Nova" panose="020B0504020202020204" pitchFamily="34" charset="0"/>
              <a:ea typeface="Times New Roman"/>
              <a:cs typeface="Times New Roman"/>
              <a:sym typeface="Times New Roman"/>
            </a:endParaRPr>
          </a:p>
          <a:p>
            <a:pPr>
              <a:spcBef>
                <a:spcPts val="1210"/>
              </a:spcBef>
            </a:pPr>
            <a:endParaRPr sz="1320" dirty="0">
              <a:solidFill>
                <a:srgbClr val="FFFFFF"/>
              </a:solidFill>
              <a:latin typeface="Arial Nova" panose="020B0504020202020204" pitchFamily="34" charset="0"/>
              <a:ea typeface="Times New Roman"/>
              <a:cs typeface="Times New Roman"/>
              <a:sym typeface="Times New Roman"/>
            </a:endParaRPr>
          </a:p>
          <a:p>
            <a:pPr>
              <a:spcBef>
                <a:spcPts val="1210"/>
              </a:spcBef>
            </a:pPr>
            <a:endParaRPr sz="1320" dirty="0">
              <a:solidFill>
                <a:srgbClr val="FFFFFF"/>
              </a:solidFill>
              <a:latin typeface="Arial Nova" panose="020B0504020202020204" pitchFamily="34" charset="0"/>
              <a:ea typeface="Times New Roman"/>
              <a:cs typeface="Times New Roman"/>
              <a:sym typeface="Times New Roman"/>
            </a:endParaRPr>
          </a:p>
        </p:txBody>
      </p:sp>
      <p:sp>
        <p:nvSpPr>
          <p:cNvPr id="123" name="Google Shape;123;p20"/>
          <p:cNvSpPr txBox="1"/>
          <p:nvPr/>
        </p:nvSpPr>
        <p:spPr>
          <a:xfrm>
            <a:off x="-908" y="0"/>
            <a:ext cx="3336300" cy="7772400"/>
          </a:xfrm>
          <a:prstGeom prst="rect">
            <a:avLst/>
          </a:prstGeom>
          <a:noFill/>
          <a:ln>
            <a:noFill/>
          </a:ln>
        </p:spPr>
        <p:txBody>
          <a:bodyPr spcFirstLastPara="1" wrap="square" lIns="100568" tIns="100568" rIns="100568" bIns="100568" anchor="ctr" anchorCtr="0">
            <a:noAutofit/>
          </a:bodyPr>
          <a:lstStyle/>
          <a:p>
            <a:pPr algn="ctr"/>
            <a:r>
              <a:rPr lang="en" sz="4800" b="1" dirty="0">
                <a:solidFill>
                  <a:srgbClr val="CC0000"/>
                </a:solidFill>
                <a:latin typeface="Futura PT Cond" panose="020B0406020204020203" pitchFamily="34" charset="77"/>
                <a:cs typeface="Futura Medium" panose="020B0602020204020303" pitchFamily="34" charset="-79"/>
                <a:sym typeface="Times New Roman"/>
              </a:rPr>
              <a:t>Chinese </a:t>
            </a:r>
            <a:br>
              <a:rPr lang="en" sz="4800" b="1" dirty="0">
                <a:solidFill>
                  <a:srgbClr val="CC0000"/>
                </a:solidFill>
                <a:latin typeface="Futura PT Cond" panose="020B0406020204020203" pitchFamily="34" charset="77"/>
                <a:cs typeface="Futura Medium" panose="020B0602020204020303" pitchFamily="34" charset="-79"/>
                <a:sym typeface="Times New Roman"/>
              </a:rPr>
            </a:br>
            <a:r>
              <a:rPr lang="en" sz="4800" b="1" dirty="0">
                <a:solidFill>
                  <a:srgbClr val="CC0000"/>
                </a:solidFill>
                <a:latin typeface="Futura PT Cond" panose="020B0406020204020203" pitchFamily="34" charset="77"/>
                <a:cs typeface="Futura Medium" panose="020B0602020204020303" pitchFamily="34" charset="-79"/>
                <a:sym typeface="Times New Roman"/>
              </a:rPr>
              <a:t>Prayer</a:t>
            </a:r>
            <a:endParaRPr sz="4800" b="1" dirty="0">
              <a:solidFill>
                <a:srgbClr val="CC0000"/>
              </a:solidFill>
              <a:latin typeface="Futura PT Cond" panose="020B0406020204020203" pitchFamily="34" charset="77"/>
              <a:cs typeface="Futura Medium" panose="020B0602020204020303" pitchFamily="34" charset="-79"/>
              <a:sym typeface="Times New Roman"/>
            </a:endParaRPr>
          </a:p>
        </p:txBody>
      </p:sp>
      <p:pic>
        <p:nvPicPr>
          <p:cNvPr id="2" name="Picture 2">
            <a:hlinkClick r:id="" action="ppaction://media"/>
            <a:extLst>
              <a:ext uri="{FF2B5EF4-FFF2-40B4-BE49-F238E27FC236}">
                <a16:creationId xmlns:a16="http://schemas.microsoft.com/office/drawing/2014/main" id="{8900BADC-ED70-473B-AE0C-5AED8A2BDC53}"/>
              </a:ext>
            </a:extLst>
          </p:cNvPr>
          <p:cNvPicPr>
            <a:picLocks noRot="1" noChangeAspect="1"/>
          </p:cNvPicPr>
          <p:nvPr>
            <a:videoFile r:link="rId1"/>
          </p:nvPr>
        </p:nvPicPr>
        <p:blipFill>
          <a:blip r:embed="rId4"/>
          <a:stretch>
            <a:fillRect/>
          </a:stretch>
        </p:blipFill>
        <p:spPr>
          <a:xfrm>
            <a:off x="4222331" y="1606954"/>
            <a:ext cx="4969894" cy="3232209"/>
          </a:xfrm>
          <a:prstGeom prst="rect">
            <a:avLst/>
          </a:prstGeom>
        </p:spPr>
      </p:pic>
      <p:sp>
        <p:nvSpPr>
          <p:cNvPr id="6" name="Rectangle 5">
            <a:extLst>
              <a:ext uri="{FF2B5EF4-FFF2-40B4-BE49-F238E27FC236}">
                <a16:creationId xmlns:a16="http://schemas.microsoft.com/office/drawing/2014/main" id="{5C83F4A7-6CD3-0A40-8ABD-A0CAECCF9803}"/>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
        <p:nvSpPr>
          <p:cNvPr id="3" name="TextBox 2">
            <a:extLst>
              <a:ext uri="{FF2B5EF4-FFF2-40B4-BE49-F238E27FC236}">
                <a16:creationId xmlns:a16="http://schemas.microsoft.com/office/drawing/2014/main" id="{0F940F0F-FE11-EF45-BDD0-A95DA95F00CA}"/>
              </a:ext>
            </a:extLst>
          </p:cNvPr>
          <p:cNvSpPr txBox="1"/>
          <p:nvPr/>
        </p:nvSpPr>
        <p:spPr>
          <a:xfrm>
            <a:off x="4222331" y="5238974"/>
            <a:ext cx="4969894" cy="1838517"/>
          </a:xfrm>
          <a:prstGeom prst="rect">
            <a:avLst/>
          </a:prstGeom>
          <a:noFill/>
        </p:spPr>
        <p:txBody>
          <a:bodyPr wrap="square" rtlCol="0">
            <a:spAutoFit/>
          </a:bodyPr>
          <a:lstStyle/>
          <a:p>
            <a:r>
              <a:rPr lang="en-US" sz="1200" dirty="0">
                <a:solidFill>
                  <a:schemeClr val="bg1"/>
                </a:solidFill>
              </a:rPr>
              <a:t>Pray for continued Church growth and pure biblical teaching amid ongoing persecution.</a:t>
            </a:r>
          </a:p>
          <a:p>
            <a:endParaRPr lang="en-US" sz="1200" dirty="0">
              <a:solidFill>
                <a:schemeClr val="bg1"/>
              </a:solidFill>
            </a:endParaRPr>
          </a:p>
          <a:p>
            <a:r>
              <a:rPr lang="en-US" sz="1200" dirty="0">
                <a:solidFill>
                  <a:schemeClr val="bg1"/>
                </a:solidFill>
              </a:rPr>
              <a:t>Pray for Jesus' teachings to take deep root in the culture and expose all false religions.</a:t>
            </a:r>
          </a:p>
          <a:p>
            <a:endParaRPr lang="en-US" sz="1200" dirty="0">
              <a:solidFill>
                <a:schemeClr val="bg1"/>
              </a:solidFill>
            </a:endParaRPr>
          </a:p>
          <a:p>
            <a:r>
              <a:rPr lang="en-US" sz="1200" dirty="0">
                <a:solidFill>
                  <a:schemeClr val="bg1"/>
                </a:solidFill>
              </a:rPr>
              <a:t>Pray for a renewed value for life to abolish abortion, suicide, abandonment, and human trafficking.</a:t>
            </a:r>
          </a:p>
          <a:p>
            <a:endParaRPr lang="en-US" dirty="0"/>
          </a:p>
        </p:txBody>
      </p:sp>
      <p:sp>
        <p:nvSpPr>
          <p:cNvPr id="7" name="TextBox 6">
            <a:extLst>
              <a:ext uri="{FF2B5EF4-FFF2-40B4-BE49-F238E27FC236}">
                <a16:creationId xmlns:a16="http://schemas.microsoft.com/office/drawing/2014/main" id="{0C8D9468-485D-3E4C-B4D4-5EA13E31B5CD}"/>
              </a:ext>
            </a:extLst>
          </p:cNvPr>
          <p:cNvSpPr txBox="1"/>
          <p:nvPr/>
        </p:nvSpPr>
        <p:spPr>
          <a:xfrm>
            <a:off x="4787038" y="691767"/>
            <a:ext cx="3840480" cy="915187"/>
          </a:xfrm>
          <a:prstGeom prst="rect">
            <a:avLst/>
          </a:prstGeom>
          <a:noFill/>
        </p:spPr>
        <p:txBody>
          <a:bodyPr wrap="square" rtlCol="0">
            <a:spAutoFit/>
          </a:bodyPr>
          <a:lstStyle/>
          <a:p>
            <a:pPr algn="ctr"/>
            <a:r>
              <a:rPr lang="en-US" sz="1800" b="1" dirty="0">
                <a:solidFill>
                  <a:srgbClr val="FFFFFF"/>
                </a:solidFill>
                <a:latin typeface="Arial Nova" panose="020B0504020202020204" pitchFamily="34" charset="0"/>
                <a:ea typeface="Times New Roman"/>
                <a:cs typeface="Times New Roman"/>
                <a:sym typeface="Times New Roman"/>
              </a:rPr>
              <a:t>Click the video to watch or visit</a:t>
            </a:r>
            <a:br>
              <a:rPr lang="en-US" sz="1800" dirty="0">
                <a:solidFill>
                  <a:srgbClr val="FFFFFF"/>
                </a:solidFill>
                <a:latin typeface="Arial Nova" panose="020B0504020202020204" pitchFamily="34" charset="0"/>
                <a:ea typeface="Times New Roman"/>
                <a:cs typeface="Times New Roman"/>
                <a:sym typeface="Times New Roman"/>
              </a:rPr>
            </a:br>
            <a:r>
              <a:rPr lang="en-US" sz="1800" dirty="0">
                <a:solidFill>
                  <a:srgbClr val="FFFFFF"/>
                </a:solidFill>
                <a:latin typeface="Arial Nova" panose="020B0504020202020204" pitchFamily="34" charset="0"/>
                <a:ea typeface="Times New Roman"/>
                <a:cs typeface="Times New Roman"/>
                <a:sym typeface="Times New Roman"/>
              </a:rPr>
              <a:t>https://</a:t>
            </a:r>
            <a:r>
              <a:rPr lang="en-US" sz="1800" dirty="0" err="1">
                <a:solidFill>
                  <a:srgbClr val="FFFFFF"/>
                </a:solidFill>
                <a:latin typeface="Arial Nova" panose="020B0504020202020204" pitchFamily="34" charset="0"/>
                <a:ea typeface="Times New Roman"/>
                <a:cs typeface="Times New Roman"/>
                <a:sym typeface="Times New Roman"/>
              </a:rPr>
              <a:t>youtu.be</a:t>
            </a:r>
            <a:r>
              <a:rPr lang="en-US" sz="1800" dirty="0">
                <a:solidFill>
                  <a:srgbClr val="FFFFFF"/>
                </a:solidFill>
                <a:latin typeface="Arial Nova" panose="020B0504020202020204" pitchFamily="34" charset="0"/>
                <a:ea typeface="Times New Roman"/>
                <a:cs typeface="Times New Roman"/>
                <a:sym typeface="Times New Roman"/>
              </a:rPr>
              <a:t>/R3140SHt78c</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7"/>
          <p:cNvSpPr txBox="1"/>
          <p:nvPr/>
        </p:nvSpPr>
        <p:spPr>
          <a:xfrm>
            <a:off x="3657599" y="0"/>
            <a:ext cx="5927465" cy="7772400"/>
          </a:xfrm>
          <a:prstGeom prst="rect">
            <a:avLst/>
          </a:prstGeom>
          <a:solidFill>
            <a:srgbClr val="FFFFFF"/>
          </a:solidFill>
          <a:ln>
            <a:noFill/>
          </a:ln>
        </p:spPr>
        <p:txBody>
          <a:bodyPr spcFirstLastPara="1" wrap="square" lIns="100568" tIns="100568" rIns="100568" bIns="100568" anchor="ctr" anchorCtr="0">
            <a:noAutofit/>
          </a:bodyPr>
          <a:lstStyle/>
          <a:p>
            <a:r>
              <a:rPr lang="en" sz="2200" b="1" dirty="0">
                <a:solidFill>
                  <a:srgbClr val="CC0000"/>
                </a:solidFill>
                <a:latin typeface="Arial Nova" panose="020B0504020202020204" pitchFamily="34" charset="0"/>
                <a:ea typeface="Times New Roman"/>
                <a:cs typeface="Times New Roman"/>
                <a:sym typeface="Times New Roman"/>
              </a:rPr>
              <a:t>On behalf of the </a:t>
            </a:r>
            <a:r>
              <a:rPr lang="en" sz="2200" b="1" dirty="0" err="1">
                <a:solidFill>
                  <a:srgbClr val="CC0000"/>
                </a:solidFill>
                <a:latin typeface="Arial Nova" panose="020B0504020202020204" pitchFamily="34" charset="0"/>
                <a:ea typeface="Times New Roman"/>
                <a:cs typeface="Times New Roman"/>
                <a:sym typeface="Times New Roman"/>
              </a:rPr>
              <a:t>Wuhanese</a:t>
            </a:r>
            <a:r>
              <a:rPr lang="en" sz="2200" b="1" dirty="0">
                <a:solidFill>
                  <a:srgbClr val="CC0000"/>
                </a:solidFill>
                <a:latin typeface="Arial Nova" panose="020B0504020202020204" pitchFamily="34" charset="0"/>
                <a:ea typeface="Times New Roman"/>
                <a:cs typeface="Times New Roman"/>
                <a:sym typeface="Times New Roman"/>
              </a:rPr>
              <a:t>, please pray for following: </a:t>
            </a:r>
            <a:endParaRPr lang="en" sz="2200" b="1" dirty="0">
              <a:solidFill>
                <a:srgbClr val="FF0000"/>
              </a:solidFill>
              <a:latin typeface="Arial Nova" panose="020B0504020202020204" pitchFamily="34" charset="0"/>
              <a:ea typeface="Times New Roman"/>
              <a:cs typeface="Times New Roman"/>
              <a:sym typeface="Times New Roman"/>
            </a:endParaRPr>
          </a:p>
          <a:p>
            <a:r>
              <a:rPr lang="en" sz="1600" b="1" dirty="0">
                <a:latin typeface="Arial Nova" panose="020B0504020202020204" pitchFamily="34" charset="0"/>
                <a:ea typeface="Times New Roman"/>
              </a:rPr>
              <a:t>Outreach among the Lost in Wuhan.</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Ask God to make His Kingdom come to Wuhan, to launch a movement of disciples who make disciples who make disciples.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for believers to be bold and share the love of Christ with those they know.</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That believers may have a passion to share the gospel with their friends and family.</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Ask God to raise up people of peace, people open to spiritual things like Lydia and Cornelius, who will be baptized, and open their homes up as a house church.</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Ask God to raise up thousands of small group leaders who will disciple and shepherd as well as spearhead outreach.</a:t>
            </a:r>
          </a:p>
          <a:p>
            <a:pPr>
              <a:buClr>
                <a:srgbClr val="CC0000"/>
              </a:buClr>
              <a:buSzPts val="1900"/>
            </a:pPr>
            <a:endParaRPr lang="en" sz="1430" dirty="0">
              <a:solidFill>
                <a:schemeClr val="bg2"/>
              </a:solidFill>
              <a:latin typeface="Arial Nova" panose="020B0504020202020204" pitchFamily="34" charset="0"/>
            </a:endParaRPr>
          </a:p>
          <a:p>
            <a:pPr>
              <a:buSzPts val="1900"/>
            </a:pPr>
            <a:r>
              <a:rPr lang="en" sz="1600" b="1" dirty="0">
                <a:latin typeface="Arial Nova" panose="020B0504020202020204" pitchFamily="34" charset="0"/>
              </a:rPr>
              <a:t>Missions outreach from Wuhan.</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Thank God that some churches in Wuhan have sent or are preparing to send</a:t>
            </a:r>
            <a:r>
              <a:rPr lang="en" sz="1200" dirty="0">
                <a:solidFill>
                  <a:schemeClr val="bg2"/>
                </a:solidFill>
                <a:latin typeface="Arial Nova" panose="020B0504020202020204" pitchFamily="34" charset="0"/>
              </a:rPr>
              <a:t> </a:t>
            </a:r>
            <a:r>
              <a:rPr lang="en" sz="1200" dirty="0">
                <a:latin typeface="Arial Nova" panose="020B0504020202020204" pitchFamily="34" charset="0"/>
              </a:rPr>
              <a:t>missionaries to needy people inside and outside of China.</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Ask God to raise up missionaries from Wuhan to go to the nations.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A number of unreached people groups are inside China. Ask God to raise up workers to reach these groups.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that God would supply </a:t>
            </a:r>
            <a:r>
              <a:rPr lang="en" sz="1200" dirty="0" err="1">
                <a:latin typeface="Arial Nova" panose="020B0504020202020204" pitchFamily="34" charset="0"/>
              </a:rPr>
              <a:t>Wuhanese</a:t>
            </a:r>
            <a:r>
              <a:rPr lang="en" sz="1200" dirty="0">
                <a:latin typeface="Arial Nova" panose="020B0504020202020204" pitchFamily="34" charset="0"/>
              </a:rPr>
              <a:t> missionaries with all the training needed to go out and share the Gospel effectively, raise up local leadership, and form new churches.</a:t>
            </a:r>
          </a:p>
          <a:p>
            <a:pPr marL="171450" indent="-171450">
              <a:buClr>
                <a:srgbClr val="CC0000"/>
              </a:buClr>
              <a:buSzPts val="1900"/>
              <a:buFont typeface="Arial" panose="020B0604020202020204" pitchFamily="34" charset="0"/>
              <a:buChar char="•"/>
            </a:pPr>
            <a:r>
              <a:rPr lang="en" sz="1200" dirty="0">
                <a:latin typeface="Arial Nova" panose="020B0504020202020204" pitchFamily="34" charset="0"/>
              </a:rPr>
              <a:t>Pray against the enemies attempts to stop current or future </a:t>
            </a:r>
            <a:r>
              <a:rPr lang="en" sz="1200" dirty="0" err="1">
                <a:latin typeface="Arial Nova" panose="020B0504020202020204" pitchFamily="34" charset="0"/>
              </a:rPr>
              <a:t>Wuhanese</a:t>
            </a:r>
            <a:r>
              <a:rPr lang="en" sz="1200" dirty="0">
                <a:latin typeface="Arial Nova" panose="020B0504020202020204" pitchFamily="34" charset="0"/>
              </a:rPr>
              <a:t> missionaries from going to make disciples outside of the city.</a:t>
            </a:r>
          </a:p>
          <a:p>
            <a:pPr>
              <a:buClr>
                <a:srgbClr val="CC0000"/>
              </a:buClr>
              <a:buSzPts val="1900"/>
            </a:pPr>
            <a:endParaRPr lang="en" sz="1430" dirty="0">
              <a:latin typeface="Times New Roman"/>
            </a:endParaRPr>
          </a:p>
        </p:txBody>
      </p:sp>
      <p:sp>
        <p:nvSpPr>
          <p:cNvPr id="101" name="Google Shape;101;p17"/>
          <p:cNvSpPr txBox="1"/>
          <p:nvPr/>
        </p:nvSpPr>
        <p:spPr>
          <a:xfrm>
            <a:off x="0" y="0"/>
            <a:ext cx="3336300" cy="7772400"/>
          </a:xfrm>
          <a:prstGeom prst="rect">
            <a:avLst/>
          </a:prstGeom>
          <a:solidFill>
            <a:srgbClr val="CC0000"/>
          </a:solidFill>
          <a:ln>
            <a:noFill/>
          </a:ln>
        </p:spPr>
        <p:txBody>
          <a:bodyPr spcFirstLastPara="1" wrap="square" lIns="100568" tIns="100568" rIns="100568" bIns="100568" anchor="ctr" anchorCtr="0">
            <a:noAutofit/>
          </a:bodyPr>
          <a:lstStyle/>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Intercessory</a:t>
            </a:r>
            <a:endParaRPr sz="4800" b="1" dirty="0">
              <a:solidFill>
                <a:schemeClr val="bg1"/>
              </a:solidFill>
              <a:latin typeface="Futura PT Cond" panose="020B0406020204020203" pitchFamily="34" charset="77"/>
              <a:cs typeface="Futura Medium" panose="020B0602020204020303" pitchFamily="34" charset="-79"/>
              <a:sym typeface="Times New Roman"/>
            </a:endParaRPr>
          </a:p>
          <a:p>
            <a:pPr algn="ctr"/>
            <a:r>
              <a:rPr lang="en" sz="4800" b="1" dirty="0">
                <a:solidFill>
                  <a:schemeClr val="bg1"/>
                </a:solidFill>
                <a:latin typeface="Futura PT Cond" panose="020B0406020204020203" pitchFamily="34" charset="77"/>
                <a:cs typeface="Futura Medium" panose="020B0602020204020303" pitchFamily="34" charset="-79"/>
                <a:sym typeface="Times New Roman"/>
              </a:rPr>
              <a:t>Prayer</a:t>
            </a:r>
            <a:endParaRPr sz="4800" b="1" dirty="0">
              <a:solidFill>
                <a:schemeClr val="bg1"/>
              </a:solidFill>
              <a:latin typeface="Futura PT Cond" panose="020B0406020204020203" pitchFamily="34" charset="77"/>
              <a:cs typeface="Futura Medium" panose="020B0602020204020303" pitchFamily="34" charset="-79"/>
              <a:sym typeface="Times New Roman"/>
            </a:endParaRPr>
          </a:p>
        </p:txBody>
      </p:sp>
      <p:sp>
        <p:nvSpPr>
          <p:cNvPr id="5" name="Rectangle 4">
            <a:extLst>
              <a:ext uri="{FF2B5EF4-FFF2-40B4-BE49-F238E27FC236}">
                <a16:creationId xmlns:a16="http://schemas.microsoft.com/office/drawing/2014/main" id="{198D972F-7A29-024F-9860-102F47A89A46}"/>
              </a:ext>
            </a:extLst>
          </p:cNvPr>
          <p:cNvSpPr/>
          <p:nvPr/>
        </p:nvSpPr>
        <p:spPr>
          <a:xfrm>
            <a:off x="909190" y="0"/>
            <a:ext cx="1506071" cy="59167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80" dirty="0">
                <a:solidFill>
                  <a:srgbClr val="FFFFFF"/>
                </a:solidFill>
                <a:latin typeface="Futura PT Cond Book" panose="020B0406020204020203" pitchFamily="34" charset="77"/>
                <a:cs typeface="Arial"/>
              </a:rPr>
              <a:t>5 Minutes</a:t>
            </a:r>
            <a:endParaRPr lang="en-US" sz="3080" dirty="0">
              <a:solidFill>
                <a:srgbClr val="FFFFFF"/>
              </a:solidFill>
              <a:latin typeface="Futura PT Cond Book" panose="020B0406020204020203" pitchFamily="34" charset="77"/>
            </a:endParaRPr>
          </a:p>
        </p:txBody>
      </p:sp>
    </p:spTree>
    <p:extLst>
      <p:ext uri="{BB962C8B-B14F-4D97-AF65-F5344CB8AC3E}">
        <p14:creationId xmlns:p14="http://schemas.microsoft.com/office/powerpoint/2010/main" val="1045225882"/>
      </p:ext>
    </p:extLst>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1888</Words>
  <Application>Microsoft Macintosh PowerPoint</Application>
  <PresentationFormat>Custom</PresentationFormat>
  <Paragraphs>202</Paragraphs>
  <Slides>14</Slides>
  <Notes>14</Notes>
  <HiddenSlides>0</HiddenSlides>
  <MMClips>3</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Lato</vt:lpstr>
      <vt:lpstr>Times New Roman</vt:lpstr>
      <vt:lpstr>Arial Nova</vt:lpstr>
      <vt:lpstr>Futura PT Cond</vt:lpstr>
      <vt:lpstr>Futura PT Cond Book</vt:lpstr>
      <vt:lpstr>Arial</vt:lpstr>
      <vt:lpstr>Raleway</vt:lpstr>
      <vt:lpstr>Swiss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Shaw</dc:creator>
  <cp:lastModifiedBy>JC Williams</cp:lastModifiedBy>
  <cp:revision>450</cp:revision>
  <dcterms:modified xsi:type="dcterms:W3CDTF">2020-10-02T17:08:56Z</dcterms:modified>
</cp:coreProperties>
</file>